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3" r:id="rId1"/>
    <p:sldMasterId id="2147484317" r:id="rId2"/>
    <p:sldMasterId id="2147484323" r:id="rId3"/>
    <p:sldMasterId id="2147484433" r:id="rId4"/>
    <p:sldMasterId id="2147484470" r:id="rId5"/>
    <p:sldMasterId id="2147484495" r:id="rId6"/>
    <p:sldMasterId id="2147484501" r:id="rId7"/>
  </p:sldMasterIdLst>
  <p:notesMasterIdLst>
    <p:notesMasterId r:id="rId25"/>
  </p:notesMasterIdLst>
  <p:sldIdLst>
    <p:sldId id="310" r:id="rId8"/>
    <p:sldId id="268" r:id="rId9"/>
    <p:sldId id="752" r:id="rId10"/>
    <p:sldId id="720" r:id="rId11"/>
    <p:sldId id="707" r:id="rId12"/>
    <p:sldId id="708" r:id="rId13"/>
    <p:sldId id="706" r:id="rId14"/>
    <p:sldId id="717" r:id="rId15"/>
    <p:sldId id="761" r:id="rId16"/>
    <p:sldId id="762" r:id="rId17"/>
    <p:sldId id="735" r:id="rId18"/>
    <p:sldId id="737" r:id="rId19"/>
    <p:sldId id="740" r:id="rId20"/>
    <p:sldId id="743" r:id="rId21"/>
    <p:sldId id="746" r:id="rId22"/>
    <p:sldId id="745" r:id="rId23"/>
    <p:sldId id="763" r:id="rId24"/>
  </p:sldIdLst>
  <p:sldSz cx="12188825" cy="6858000"/>
  <p:notesSz cx="6858000" cy="9144000"/>
  <p:custDataLst>
    <p:tags r:id="rId26"/>
  </p:custDataLst>
  <p:defaultTextStyle>
    <a:defPPr>
      <a:defRPr lang="en-US"/>
    </a:defPPr>
    <a:lvl1pPr marL="0" algn="l" defTabSz="913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41" algn="l" defTabSz="913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15" algn="l" defTabSz="913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68" algn="l" defTabSz="913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432" algn="l" defTabSz="913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74" algn="l" defTabSz="913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142" algn="l" defTabSz="913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864" algn="l" defTabSz="9137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3CEC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09" autoAdjust="0"/>
  </p:normalViewPr>
  <p:slideViewPr>
    <p:cSldViewPr snapToGrid="0">
      <p:cViewPr varScale="1">
        <p:scale>
          <a:sx n="70" d="100"/>
          <a:sy n="70" d="100"/>
        </p:scale>
        <p:origin x="-744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1CF6-44E3-4ADF-B069-871E8C15E9C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BC8FC-B0C4-457D-8AB7-E6D4931CB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41" algn="l" defTabSz="9137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15" algn="l" defTabSz="9137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68" algn="l" defTabSz="9137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32" algn="l" defTabSz="9137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74" algn="l" defTabSz="9137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42" algn="l" defTabSz="9137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00" algn="l" defTabSz="9137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64" algn="l" defTabSz="9137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4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71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914400">
                <a:defRPr/>
              </a:pPr>
              <a:t>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451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7059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0C2F5-DE68-4B70-8147-C3AE8122337F}" type="slidenum">
              <a:rPr lang="en-US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23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0C2F5-DE68-4B70-8147-C3AE8122337F}" type="slidenum">
              <a:rPr lang="en-US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23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0C2F5-DE68-4B70-8147-C3AE8122337F}" type="slidenum">
              <a:rPr lang="en-US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23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92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0C2F5-DE68-4B70-8147-C3AE8122337F}" type="slidenum">
              <a:rPr lang="en-US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3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37" y="1122363"/>
            <a:ext cx="914162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37" y="3602041"/>
            <a:ext cx="914162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8581" indent="0" algn="ctr">
              <a:buNone/>
              <a:defRPr sz="2700"/>
            </a:lvl2pPr>
            <a:lvl3pPr marL="1217207" indent="0" algn="ctr">
              <a:buNone/>
              <a:defRPr sz="2400"/>
            </a:lvl3pPr>
            <a:lvl4pPr marL="1825803" indent="0" algn="ctr">
              <a:buNone/>
              <a:defRPr sz="2100"/>
            </a:lvl4pPr>
            <a:lvl5pPr marL="2434413" indent="0" algn="ctr">
              <a:buNone/>
              <a:defRPr sz="2100"/>
            </a:lvl5pPr>
            <a:lvl6pPr marL="3042989" indent="0" algn="ctr">
              <a:buNone/>
              <a:defRPr sz="2100"/>
            </a:lvl6pPr>
            <a:lvl7pPr marL="3651574" indent="0" algn="ctr">
              <a:buNone/>
              <a:defRPr sz="2100"/>
            </a:lvl7pPr>
            <a:lvl8pPr marL="4260185" indent="0" algn="ctr">
              <a:buNone/>
              <a:defRPr sz="2100"/>
            </a:lvl8pPr>
            <a:lvl9pPr marL="4868766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5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7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54" y="365185"/>
            <a:ext cx="262821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6" y="365185"/>
            <a:ext cx="773228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7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13084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906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18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3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7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7" y="3602057"/>
            <a:ext cx="914161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13" indent="0" algn="ctr">
              <a:buNone/>
              <a:defRPr sz="2000"/>
            </a:lvl2pPr>
            <a:lvl3pPr marL="913259" indent="0" algn="ctr">
              <a:buNone/>
              <a:defRPr sz="1900"/>
            </a:lvl3pPr>
            <a:lvl4pPr marL="1369892" indent="0" algn="ctr">
              <a:buNone/>
              <a:defRPr sz="1600"/>
            </a:lvl4pPr>
            <a:lvl5pPr marL="1826520" indent="0" algn="ctr">
              <a:buNone/>
              <a:defRPr sz="1600"/>
            </a:lvl5pPr>
            <a:lvl6pPr marL="2283136" indent="0" algn="ctr">
              <a:buNone/>
              <a:defRPr sz="1600"/>
            </a:lvl6pPr>
            <a:lvl7pPr marL="2739775" indent="0" algn="ctr">
              <a:buNone/>
              <a:defRPr sz="1600"/>
            </a:lvl7pPr>
            <a:lvl8pPr marL="3196401" indent="0" algn="ctr">
              <a:buNone/>
              <a:defRPr sz="1600"/>
            </a:lvl8pPr>
            <a:lvl9pPr marL="365303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959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959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92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959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959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8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80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500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2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7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4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0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959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959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04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4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959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959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6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5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3" indent="0">
              <a:buNone/>
              <a:defRPr sz="2000" b="1"/>
            </a:lvl2pPr>
            <a:lvl3pPr marL="913259" indent="0">
              <a:buNone/>
              <a:defRPr sz="1900" b="1"/>
            </a:lvl3pPr>
            <a:lvl4pPr marL="1369892" indent="0">
              <a:buNone/>
              <a:defRPr sz="1600" b="1"/>
            </a:lvl4pPr>
            <a:lvl5pPr marL="1826520" indent="0">
              <a:buNone/>
              <a:defRPr sz="1600" b="1"/>
            </a:lvl5pPr>
            <a:lvl6pPr marL="2283136" indent="0">
              <a:buNone/>
              <a:defRPr sz="1600" b="1"/>
            </a:lvl6pPr>
            <a:lvl7pPr marL="2739775" indent="0">
              <a:buNone/>
              <a:defRPr sz="1600" b="1"/>
            </a:lvl7pPr>
            <a:lvl8pPr marL="3196401" indent="0">
              <a:buNone/>
              <a:defRPr sz="1600" b="1"/>
            </a:lvl8pPr>
            <a:lvl9pPr marL="365303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5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6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13" indent="0">
              <a:buNone/>
              <a:defRPr sz="2000" b="1"/>
            </a:lvl2pPr>
            <a:lvl3pPr marL="913259" indent="0">
              <a:buNone/>
              <a:defRPr sz="1900" b="1"/>
            </a:lvl3pPr>
            <a:lvl4pPr marL="1369892" indent="0">
              <a:buNone/>
              <a:defRPr sz="1600" b="1"/>
            </a:lvl4pPr>
            <a:lvl5pPr marL="1826520" indent="0">
              <a:buNone/>
              <a:defRPr sz="1600" b="1"/>
            </a:lvl5pPr>
            <a:lvl6pPr marL="2283136" indent="0">
              <a:buNone/>
              <a:defRPr sz="1600" b="1"/>
            </a:lvl6pPr>
            <a:lvl7pPr marL="2739775" indent="0">
              <a:buNone/>
              <a:defRPr sz="1600" b="1"/>
            </a:lvl7pPr>
            <a:lvl8pPr marL="3196401" indent="0">
              <a:buNone/>
              <a:defRPr sz="1600" b="1"/>
            </a:lvl8pPr>
            <a:lvl9pPr marL="365303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6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959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959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70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959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959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30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959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959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95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2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97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2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13" indent="0">
              <a:buNone/>
              <a:defRPr sz="1500"/>
            </a:lvl2pPr>
            <a:lvl3pPr marL="913259" indent="0">
              <a:buNone/>
              <a:defRPr sz="1200"/>
            </a:lvl3pPr>
            <a:lvl4pPr marL="1369892" indent="0">
              <a:buNone/>
              <a:defRPr sz="1100"/>
            </a:lvl4pPr>
            <a:lvl5pPr marL="1826520" indent="0">
              <a:buNone/>
              <a:defRPr sz="1100"/>
            </a:lvl5pPr>
            <a:lvl6pPr marL="2283136" indent="0">
              <a:buNone/>
              <a:defRPr sz="1100"/>
            </a:lvl6pPr>
            <a:lvl7pPr marL="2739775" indent="0">
              <a:buNone/>
              <a:defRPr sz="1100"/>
            </a:lvl7pPr>
            <a:lvl8pPr marL="3196401" indent="0">
              <a:buNone/>
              <a:defRPr sz="1100"/>
            </a:lvl8pPr>
            <a:lvl9pPr marL="365303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959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959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7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2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97"/>
            <a:ext cx="617059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613" indent="0">
              <a:buNone/>
              <a:defRPr sz="2800"/>
            </a:lvl2pPr>
            <a:lvl3pPr marL="913259" indent="0">
              <a:buNone/>
              <a:defRPr sz="2400"/>
            </a:lvl3pPr>
            <a:lvl4pPr marL="1369892" indent="0">
              <a:buNone/>
              <a:defRPr sz="2000"/>
            </a:lvl4pPr>
            <a:lvl5pPr marL="1826520" indent="0">
              <a:buNone/>
              <a:defRPr sz="2000"/>
            </a:lvl5pPr>
            <a:lvl6pPr marL="2283136" indent="0">
              <a:buNone/>
              <a:defRPr sz="2000"/>
            </a:lvl6pPr>
            <a:lvl7pPr marL="2739775" indent="0">
              <a:buNone/>
              <a:defRPr sz="2000"/>
            </a:lvl7pPr>
            <a:lvl8pPr marL="3196401" indent="0">
              <a:buNone/>
              <a:defRPr sz="2000"/>
            </a:lvl8pPr>
            <a:lvl9pPr marL="365303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2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13" indent="0">
              <a:buNone/>
              <a:defRPr sz="1500"/>
            </a:lvl2pPr>
            <a:lvl3pPr marL="913259" indent="0">
              <a:buNone/>
              <a:defRPr sz="1200"/>
            </a:lvl3pPr>
            <a:lvl4pPr marL="1369892" indent="0">
              <a:buNone/>
              <a:defRPr sz="1100"/>
            </a:lvl4pPr>
            <a:lvl5pPr marL="1826520" indent="0">
              <a:buNone/>
              <a:defRPr sz="1100"/>
            </a:lvl5pPr>
            <a:lvl6pPr marL="2283136" indent="0">
              <a:buNone/>
              <a:defRPr sz="1100"/>
            </a:lvl6pPr>
            <a:lvl7pPr marL="2739775" indent="0">
              <a:buNone/>
              <a:defRPr sz="1100"/>
            </a:lvl7pPr>
            <a:lvl8pPr marL="3196401" indent="0">
              <a:buNone/>
              <a:defRPr sz="1100"/>
            </a:lvl8pPr>
            <a:lvl9pPr marL="365303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959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959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44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959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959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20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54" y="365178"/>
            <a:ext cx="262821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6" y="365178"/>
            <a:ext cx="773228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959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959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36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4" y="1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12351"/>
      </p:ext>
    </p:extLst>
  </p:cSld>
  <p:clrMapOvr>
    <a:masterClrMapping/>
  </p:clrMapOvr>
  <p:transition spd="slow" advTm="1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607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607" y="3602037"/>
            <a:ext cx="914161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05" indent="0" algn="ctr">
              <a:buNone/>
              <a:defRPr sz="2000"/>
            </a:lvl2pPr>
            <a:lvl3pPr marL="913441" indent="0" algn="ctr">
              <a:buNone/>
              <a:defRPr sz="1700"/>
            </a:lvl3pPr>
            <a:lvl4pPr marL="1370158" indent="0" algn="ctr">
              <a:buNone/>
              <a:defRPr sz="1600"/>
            </a:lvl4pPr>
            <a:lvl5pPr marL="1826883" indent="0" algn="ctr">
              <a:buNone/>
              <a:defRPr sz="1600"/>
            </a:lvl5pPr>
            <a:lvl6pPr marL="2283592" indent="0" algn="ctr">
              <a:buNone/>
              <a:defRPr sz="1600"/>
            </a:lvl6pPr>
            <a:lvl7pPr marL="2740320" indent="0" algn="ctr">
              <a:buNone/>
              <a:defRPr sz="1600"/>
            </a:lvl7pPr>
            <a:lvl8pPr marL="3197040" indent="0" algn="ctr">
              <a:buNone/>
              <a:defRPr sz="1600"/>
            </a:lvl8pPr>
            <a:lvl9pPr marL="365376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9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800"/>
            <a:ext cx="10512862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9"/>
            <a:ext cx="10512862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858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72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58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44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29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15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018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687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57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73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632" y="1709768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632" y="4589469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6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7984" y="1825625"/>
            <a:ext cx="5180251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2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572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41" indent="0">
              <a:buNone/>
              <a:defRPr sz="1700" b="1"/>
            </a:lvl3pPr>
            <a:lvl4pPr marL="1370158" indent="0">
              <a:buNone/>
              <a:defRPr sz="1600" b="1"/>
            </a:lvl4pPr>
            <a:lvl5pPr marL="1826883" indent="0">
              <a:buNone/>
              <a:defRPr sz="1600" b="1"/>
            </a:lvl5pPr>
            <a:lvl6pPr marL="2283592" indent="0">
              <a:buNone/>
              <a:defRPr sz="1600" b="1"/>
            </a:lvl6pPr>
            <a:lvl7pPr marL="2740320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6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572" y="2505075"/>
            <a:ext cx="5156443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41" indent="0">
              <a:buNone/>
              <a:defRPr sz="1700" b="1"/>
            </a:lvl3pPr>
            <a:lvl4pPr marL="1370158" indent="0">
              <a:buNone/>
              <a:defRPr sz="1600" b="1"/>
            </a:lvl4pPr>
            <a:lvl5pPr marL="1826883" indent="0">
              <a:buNone/>
              <a:defRPr sz="1600" b="1"/>
            </a:lvl5pPr>
            <a:lvl6pPr marL="2283592" indent="0">
              <a:buNone/>
              <a:defRPr sz="1600" b="1"/>
            </a:lvl6pPr>
            <a:lvl7pPr marL="2740320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6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1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1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72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838" y="987454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72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05" indent="0">
              <a:buNone/>
              <a:defRPr sz="1500"/>
            </a:lvl2pPr>
            <a:lvl3pPr marL="913441" indent="0">
              <a:buNone/>
              <a:defRPr sz="1200"/>
            </a:lvl3pPr>
            <a:lvl4pPr marL="1370158" indent="0">
              <a:buNone/>
              <a:defRPr sz="1100"/>
            </a:lvl4pPr>
            <a:lvl5pPr marL="1826883" indent="0">
              <a:buNone/>
              <a:defRPr sz="1100"/>
            </a:lvl5pPr>
            <a:lvl6pPr marL="2283592" indent="0">
              <a:buNone/>
              <a:defRPr sz="1100"/>
            </a:lvl6pPr>
            <a:lvl7pPr marL="2740320" indent="0">
              <a:buNone/>
              <a:defRPr sz="1100"/>
            </a:lvl7pPr>
            <a:lvl8pPr marL="3197040" indent="0">
              <a:buNone/>
              <a:defRPr sz="1100"/>
            </a:lvl8pPr>
            <a:lvl9pPr marL="365376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0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72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838" y="987454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05" indent="0">
              <a:buNone/>
              <a:defRPr sz="2800"/>
            </a:lvl2pPr>
            <a:lvl3pPr marL="913441" indent="0">
              <a:buNone/>
              <a:defRPr sz="2400"/>
            </a:lvl3pPr>
            <a:lvl4pPr marL="1370158" indent="0">
              <a:buNone/>
              <a:defRPr sz="2000"/>
            </a:lvl4pPr>
            <a:lvl5pPr marL="1826883" indent="0">
              <a:buNone/>
              <a:defRPr sz="2000"/>
            </a:lvl5pPr>
            <a:lvl6pPr marL="2283592" indent="0">
              <a:buNone/>
              <a:defRPr sz="2000"/>
            </a:lvl6pPr>
            <a:lvl7pPr marL="2740320" indent="0">
              <a:buNone/>
              <a:defRPr sz="2000"/>
            </a:lvl7pPr>
            <a:lvl8pPr marL="3197040" indent="0">
              <a:buNone/>
              <a:defRPr sz="2000"/>
            </a:lvl8pPr>
            <a:lvl9pPr marL="365376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72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05" indent="0">
              <a:buNone/>
              <a:defRPr sz="1500"/>
            </a:lvl2pPr>
            <a:lvl3pPr marL="913441" indent="0">
              <a:buNone/>
              <a:defRPr sz="1200"/>
            </a:lvl3pPr>
            <a:lvl4pPr marL="1370158" indent="0">
              <a:buNone/>
              <a:defRPr sz="1100"/>
            </a:lvl4pPr>
            <a:lvl5pPr marL="1826883" indent="0">
              <a:buNone/>
              <a:defRPr sz="1100"/>
            </a:lvl5pPr>
            <a:lvl6pPr marL="2283592" indent="0">
              <a:buNone/>
              <a:defRPr sz="1100"/>
            </a:lvl6pPr>
            <a:lvl7pPr marL="2740320" indent="0">
              <a:buNone/>
              <a:defRPr sz="1100"/>
            </a:lvl7pPr>
            <a:lvl8pPr marL="3197040" indent="0">
              <a:buNone/>
              <a:defRPr sz="1100"/>
            </a:lvl8pPr>
            <a:lvl9pPr marL="365376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7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2651" y="365149"/>
            <a:ext cx="262821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7982" y="365149"/>
            <a:ext cx="7732286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5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4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5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959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77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02E9A98-58AA-4DE6-8001-29D44853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BBF7653-EF5E-426B-A804-DBF60EBF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D154B8B-7203-4CB2-B452-46C85FAA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75B8721-81E9-4585-9A57-74F5732E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BD77C66-FACC-4585-A503-8A8A20C2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07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0268EE4-EBD5-4BE9-8385-0BADCF4C5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0122" r="30255" b="9877"/>
          <a:stretch/>
        </p:blipFill>
        <p:spPr>
          <a:xfrm rot="16200000">
            <a:off x="2665413" y="-2665413"/>
            <a:ext cx="6858004" cy="12188826"/>
          </a:xfrm>
          <a:prstGeom prst="rect">
            <a:avLst/>
          </a:prstGeom>
        </p:spPr>
      </p:pic>
      <p:pic>
        <p:nvPicPr>
          <p:cNvPr id="8" name="Picture 6" descr="D:\png\透明气泡.png">
            <a:extLst>
              <a:ext uri="{FF2B5EF4-FFF2-40B4-BE49-F238E27FC236}">
                <a16:creationId xmlns="" xmlns:a16="http://schemas.microsoft.com/office/drawing/2014/main" id="{25BAA237-EA73-4323-9186-65A332D3D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212" y="624337"/>
            <a:ext cx="752207" cy="7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png\透明气泡.png">
            <a:extLst>
              <a:ext uri="{FF2B5EF4-FFF2-40B4-BE49-F238E27FC236}">
                <a16:creationId xmlns="" xmlns:a16="http://schemas.microsoft.com/office/drawing/2014/main" id="{DABBEF21-4DF9-4710-8B00-775933AFE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472" y="1320014"/>
            <a:ext cx="552205" cy="5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png\透明气泡.png">
            <a:extLst>
              <a:ext uri="{FF2B5EF4-FFF2-40B4-BE49-F238E27FC236}">
                <a16:creationId xmlns="" xmlns:a16="http://schemas.microsoft.com/office/drawing/2014/main" id="{54D32456-9219-4B8F-A2EF-800DA5BD4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598" y="1769108"/>
            <a:ext cx="447156" cy="4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png\透明气泡.png">
            <a:extLst>
              <a:ext uri="{FF2B5EF4-FFF2-40B4-BE49-F238E27FC236}">
                <a16:creationId xmlns="" xmlns:a16="http://schemas.microsoft.com/office/drawing/2014/main" id="{F526B4D8-E028-4ADB-9EEB-FB5266C1BB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206" y="3857027"/>
            <a:ext cx="598187" cy="6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png\透明气泡.png">
            <a:extLst>
              <a:ext uri="{FF2B5EF4-FFF2-40B4-BE49-F238E27FC236}">
                <a16:creationId xmlns="" xmlns:a16="http://schemas.microsoft.com/office/drawing/2014/main" id="{8A2C5B49-E93D-4D8A-BC05-E3BE73B55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9726" y="3262160"/>
            <a:ext cx="402206" cy="4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png\透明气泡.png">
            <a:extLst>
              <a:ext uri="{FF2B5EF4-FFF2-40B4-BE49-F238E27FC236}">
                <a16:creationId xmlns="" xmlns:a16="http://schemas.microsoft.com/office/drawing/2014/main" id="{A654F572-27EA-497D-9828-14657F4850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258" y="3275352"/>
            <a:ext cx="376103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png\透明气泡.png">
            <a:extLst>
              <a:ext uri="{FF2B5EF4-FFF2-40B4-BE49-F238E27FC236}">
                <a16:creationId xmlns="" xmlns:a16="http://schemas.microsoft.com/office/drawing/2014/main" id="{069602EC-C33A-4589-BEF3-4B00FF47B5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507" y="3361768"/>
            <a:ext cx="376103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png\透明气泡.png">
            <a:extLst>
              <a:ext uri="{FF2B5EF4-FFF2-40B4-BE49-F238E27FC236}">
                <a16:creationId xmlns="" xmlns:a16="http://schemas.microsoft.com/office/drawing/2014/main" id="{3D8C89B9-E996-41B9-892E-3E9F44CE2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113" y="2543325"/>
            <a:ext cx="603417" cy="6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png\透明气泡.png">
            <a:extLst>
              <a:ext uri="{FF2B5EF4-FFF2-40B4-BE49-F238E27FC236}">
                <a16:creationId xmlns="" xmlns:a16="http://schemas.microsoft.com/office/drawing/2014/main" id="{FCFC13B8-CF41-4B5D-A94E-8ED2053A5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927" y="2543307"/>
            <a:ext cx="268467" cy="2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png\透明气泡.png">
            <a:extLst>
              <a:ext uri="{FF2B5EF4-FFF2-40B4-BE49-F238E27FC236}">
                <a16:creationId xmlns="" xmlns:a16="http://schemas.microsoft.com/office/drawing/2014/main" id="{E6B8219A-3198-48ED-8618-C54B4F858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743" y="2669869"/>
            <a:ext cx="478591" cy="4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png\透明气泡.png">
            <a:extLst>
              <a:ext uri="{FF2B5EF4-FFF2-40B4-BE49-F238E27FC236}">
                <a16:creationId xmlns="" xmlns:a16="http://schemas.microsoft.com/office/drawing/2014/main" id="{CB88E456-8C19-4C01-8164-1B97240D9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913" y="2063374"/>
            <a:ext cx="272565" cy="2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png\透明气泡.png">
            <a:extLst>
              <a:ext uri="{FF2B5EF4-FFF2-40B4-BE49-F238E27FC236}">
                <a16:creationId xmlns="" xmlns:a16="http://schemas.microsoft.com/office/drawing/2014/main" id="{34FB05DB-E779-4777-B4CF-55319AB647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98" y="4583664"/>
            <a:ext cx="376103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C 0.01185 0.0044 0.02122 0.02014 0.03047 0.03449 C 0.04336 0.05463 0.02292 0.02801 0.03828 0.0493 C 0.04648 0.06041 0.05508 0.06967 0.06302 0.08148 C 0.06758 0.08796 0.06901 0.09745 0.07422 0.10116 C 0.07852 0.11041 0.08307 0.11736 0.08789 0.12592 C 0.09284 0.13541 0.09557 0.1456 0.10026 0.15555 C 0.10339 0.17801 0.09818 0.14745 0.10456 0.16782 C 0.11003 0.18449 0.11289 0.20555 0.11836 0.22222 C 0.12214 0.23403 0.12682 0.24514 0.1306 0.25648 C 0.13216 0.2669 0.13451 0.2706 0.13737 0.27893 C 0.14219 0.29282 0.14583 0.30509 0.15091 0.31852 C 0.1543 0.32685 0.15781 0.33541 0.1599 0.34514 C 0.16094 0.34977 0.16107 0.35393 0.16224 0.35787 C 0.16523 0.36759 0.17005 0.37662 0.1737 0.38518 C 0.17852 0.39745 0.18828 0.42708 0.19505 0.43217 C 0.19909 0.44629 0.20833 0.45162 0.21523 0.45926 C 0.22461 0.46944 0.23268 0.48449 0.24232 0.49375 C 0.25404 0.50555 0.26641 0.51296 0.27943 0.51597 C 0.32721 0.51504 0.375 0.51504 0.42266 0.51366 C 0.44349 0.51296 0.46432 0.49143 0.48464 0.48634 C 0.49844 0.47893 0.5125 0.47338 0.52656 0.46921 C 0.54036 0.45903 0.55716 0.45208 0.57148 0.4493 C 0.57721 0.44699 0.58307 0.44097 0.58867 0.43958 C 0.59375 0.43819 0.59922 0.43796 0.60443 0.43703 C 0.61432 0.42963 0.62031 0.43125 0.63255 0.42963 C 0.64076 0.42384 0.63711 0.42592 0.64375 0.42222 C 0.72982 0.42315 0.81589 0.42222 0.90195 0.42477 C 0.91693 0.425 0.9362 0.46366 0.95052 0.47407 C 0.96159 0.49236 0.975 0.50254 0.98672 0.51852 C 0.99297 0.52685 1.00169 0.54236 1.00807 0.54815 C 1.01315 0.55254 1.01797 0.55764 1.02279 0.56273 C 1.03346 0.57453 1.02409 0.56736 1.03177 0.57291 C 1.04076 0.58773 1.05117 0.59884 1.06094 0.60995 C 1.06393 0.61296 1.06667 0.62222 1.07005 0.62222 " pathEditMode="relative" rAng="0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03" y="3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C 0.0121 0.00208 0.02161 0.00972 0.03112 0.0169 C 0.0444 0.02662 0.02356 0.01366 0.03932 0.02408 C 0.04752 0.02963 0.05625 0.03403 0.06445 0.03982 C 0.06914 0.04306 0.07083 0.04769 0.07604 0.04954 C 0.0802 0.05417 0.08502 0.05764 0.08984 0.06181 C 0.09492 0.06644 0.09765 0.07153 0.10234 0.07639 C 0.10585 0.08727 0.10026 0.07246 0.10703 0.08241 C 0.11237 0.09051 0.11523 0.10093 0.12096 0.10903 C 0.12474 0.11482 0.12955 0.12037 0.13333 0.12593 C 0.13502 0.13102 0.1375 0.13287 0.14036 0.13704 C 0.14518 0.14375 0.14921 0.14977 0.15416 0.15648 C 0.15768 0.16042 0.16106 0.16482 0.16328 0.16968 C 0.16432 0.17176 0.16445 0.17384 0.16549 0.1757 C 0.16862 0.18056 0.17356 0.18496 0.17721 0.18912 C 0.18216 0.19514 0.19205 0.20972 0.19908 0.21227 C 0.20351 0.21921 0.21263 0.22176 0.21966 0.2257 C 0.22929 0.23056 0.2375 0.23796 0.24739 0.24259 C 0.25937 0.24838 0.272 0.25208 0.28528 0.25347 C 0.33411 0.25301 0.38281 0.25301 0.43138 0.25232 C 0.45273 0.25208 0.47395 0.24144 0.49492 0.23889 C 0.50885 0.23519 0.5233 0.23264 0.53763 0.23056 C 0.55169 0.22546 0.56888 0.22199 0.58346 0.2206 C 0.58932 0.21945 0.59531 0.21667 0.60091 0.21597 C 0.60625 0.21528 0.61184 0.21505 0.61705 0.21458 C 0.62721 0.21111 0.63333 0.21181 0.64583 0.21111 C 0.65416 0.2081 0.65052 0.20926 0.65729 0.20741 C 0.74518 0.20787 0.83307 0.20741 0.92083 0.20857 C 0.93619 0.2088 0.95572 0.22778 0.97044 0.23287 C 0.98177 0.2419 0.99557 0.24676 1.00742 0.25463 C 1.01393 0.2588 1.02278 0.26644 1.02916 0.26921 C 1.0345 0.27153 1.03932 0.27384 1.04427 0.27639 C 1.0552 0.28218 1.04557 0.27871 1.05338 0.28148 C 1.06263 0.28866 1.07317 0.29421 1.0832 0.29954 C 1.08632 0.30116 1.08906 0.30579 1.09257 0.30579 " pathEditMode="relative" rAng="0" ptsTypes="AAAAAAAAAAAAAAAAAAAAAAAAAAAAAAAAA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22" y="1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8.33333E-7 -2.22222E-6 C 0.00638 -0.00949 0.01406 -0.01227 0.02148 -0.01481 C 0.02604 -0.01828 0.03086 -0.01875 0.03542 -0.02222 C 0.04154 -0.02199 0.06888 -0.02291 0.08242 -0.01736 C 0.08698 -0.01551 0.09232 -0.00764 0.09635 -0.00254 C 0.09857 0.00023 0.10065 0.00394 0.10273 0.00741 C 0.10391 0.00903 0.10599 0.01227 0.10599 0.0125 C 0.11068 0.02871 0.11588 0.04422 0.12096 0.05926 C 0.12448 0.06968 0.12591 0.08172 0.1306 0.08889 C 0.1362 0.1081 0.14232 0.13496 0.15091 0.14815 C 0.15521 0.15463 0.15937 0.16482 0.1638 0.17037 C 0.16901 0.17709 0.17448 0.1831 0.17982 0.19005 C 0.18633 0.19884 0.1819 0.19236 0.18945 0.19746 C 0.19297 0.2 0.19818 0.2081 0.20117 0.20996 C 0.20547 0.21227 0.21406 0.21482 0.21406 0.21505 C 0.26068 0.2132 0.27708 0.21389 0.31263 0.20486 C 0.32682 0.19653 0.34154 0.19097 0.35534 0.18033 C 0.36328 0.17431 0.36706 0.16134 0.37474 0.1581 C 0.37851 0.14931 0.38021 0.14607 0.38542 0.14329 C 0.38659 0.14167 0.3875 0.13959 0.38867 0.1382 C 0.39062 0.13611 0.39505 0.13334 0.39505 0.13357 C 0.40026 0.12384 0.40638 0.11875 0.41224 0.11111 C 0.4151 0.10718 0.42083 0.09884 0.42083 0.09908 C 0.42396 0.08727 0.42969 0.08496 0.43476 0.07894 C 0.43802 0.07523 0.4388 0.07107 0.44219 0.06667 C 0.44323 0.06551 0.4444 0.06505 0.44544 0.06412 C 0.44713 0.06273 0.44896 0.06134 0.45078 0.05926 C 0.45456 0.05371 0.4556 0.04884 0.45937 0.04445 C 0.4638 0.03912 0.46146 0.0456 0.46575 0.03704 C 0.47213 0.02431 0.46732 0.0294 0.47331 0.02477 C 0.47825 0.01297 0.48346 0.00857 0.48919 -2.22222E-6 C 0.49271 -0.00532 0.49583 -0.01134 0.49896 -0.01736 C 0.50521 -0.02893 0.51367 -0.03588 0.52031 -0.04699 C 0.53268 -0.0669 0.51862 -0.04282 0.52682 -0.0618 C 0.53125 -0.07199 0.53958 -0.07708 0.54271 -0.08889 C 0.54857 -0.10903 0.56185 -0.12801 0.57174 -0.13588 C 0.57708 -0.14514 0.57982 -0.15532 0.58659 -0.16041 C 0.60013 -0.18403 0.6181 -0.20347 0.63281 -0.22222 C 0.63919 -0.23032 0.64375 -0.24282 0.65091 -0.24699 C 0.65599 -0.25463 0.66042 -0.25764 0.66601 -0.2618 C 0.67643 -0.26921 0.68607 -0.28032 0.69713 -0.28403 C 0.70273 -0.28819 0.70833 -0.28958 0.71419 -0.29143 C 0.72474 -0.2993 0.73086 -0.29722 0.74414 -0.29884 C 0.76237 -0.29791 0.7806 -0.29838 0.79883 -0.29629 C 0.80846 -0.29514 0.81836 -0.28588 0.8276 -0.28148 C 0.83476 -0.27801 0.84362 -0.27685 0.85013 -0.26921 C 0.85937 -0.25833 0.87409 -0.24375 0.88112 -0.22708 C 0.88216 -0.225 0.88229 -0.22153 0.88346 -0.21967 C 0.88437 -0.21828 0.88568 -0.21852 0.88659 -0.21736 C 0.89297 -0.20926 0.90052 -0.20116 0.90586 -0.19004 C 0.90911 -0.18356 0.91276 -0.17778 0.91549 -0.17037 C 0.91784 -0.16412 0.91901 -0.15532 0.922 -0.15069 C 0.93086 -0.13703 0.93763 -0.11759 0.94661 -0.1037 C 0.94922 -0.0993 0.95013 -0.09074 0.95299 -0.08634 C 0.95859 -0.07708 0.96458 -0.06875 0.97005 -0.05926 C 0.98125 -0.04004 0.9918 -0.02014 1.00338 -0.00254 C 1.00924 0.00672 1.01497 0.02222 1.02161 0.02963 C 1.03516 0.04537 1.04792 0.06551 1.06224 0.07662 C 1.06497 0.07871 1.07279 0.08056 1.075 0.08148 C 1.08164 0.08426 1.08776 0.08889 1.09427 0.09144 C 1.10078 0.09352 1.1099 0.09445 1.11588 0.10116 " pathEditMode="relative" rAng="0" ptsTypes="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4" y="-4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70833E-6 -4.07407E-6 C 0.00377 -0.00092 0.00755 -0.00092 0.0112 -0.00254 C 0.02265 -0.00717 0.01393 -0.00532 0.02122 -0.01226 C 0.02708 -0.01828 0.03307 -0.02476 0.03906 -0.02963 C 0.0444 -0.03402 0.05026 -0.03426 0.05573 -0.03703 C 0.06536 -0.04166 0.075 -0.04629 0.08476 -0.0493 C 0.09843 -0.05949 0.11914 -0.05301 0.13242 -0.05185 C 0.13815 -0.04884 0.14375 -0.04745 0.14896 -0.04444 C 0.15638 -0.04051 0.16198 -0.03125 0.16901 -0.02708 C 0.17005 -0.02569 0.17122 -0.02314 0.17226 -0.02222 C 0.17539 -0.01967 0.18164 -0.01736 0.18164 -0.01713 C 0.18685 -0.00926 0.19218 -0.00856 0.1983 -0.00486 C 0.20286 -0.00185 0.20768 0.00255 0.21237 0.00487 C 0.21497 0.00625 0.21927 0.00718 0.22174 0.00996 C 0.22773 0.01667 0.23437 0.02385 0.24062 0.02963 C 0.24492 0.03357 0.247 0.03033 0.25182 0.03704 C 0.25599 0.04329 0.26041 0.04607 0.26497 0.04931 C 0.26614 0.05024 0.26705 0.05301 0.26823 0.0544 C 0.27343 0.05903 0.27968 0.06366 0.28489 0.06667 C 0.29218 0.07778 0.30156 0.08149 0.30937 0.08889 C 0.3164 0.09468 0.32291 0.10116 0.32968 0.10625 C 0.33099 0.10718 0.33177 0.11019 0.33307 0.11112 C 0.33607 0.11366 0.3388 0.11389 0.34205 0.11598 C 0.34323 0.11852 0.34453 0.12199 0.34648 0.12338 C 0.34896 0.12593 0.35508 0.12848 0.35508 0.12871 C 0.36354 0.14074 0.35299 0.12616 0.36315 0.13588 C 0.36784 0.14051 0.3707 0.14561 0.37617 0.14815 C 0.38047 0.15255 0.38463 0.15371 0.3888 0.15811 C 0.39661 0.16667 0.40573 0.17662 0.41419 0.18033 C 0.41914 0.18565 0.42226 0.19005 0.42747 0.1926 C 0.43411 0.19931 0.43945 0.20487 0.44674 0.20741 C 0.45091 0.21204 0.45599 0.21274 0.46015 0.21737 C 0.46549 0.22315 0.47096 0.22894 0.47682 0.23218 C 0.48255 0.23982 0.48711 0.24422 0.49349 0.24699 C 0.49974 0.25579 0.50885 0.26088 0.51549 0.26667 C 0.51718 0.26783 0.51758 0.27037 0.51927 0.27153 C 0.52773 0.28125 0.53867 0.28959 0.54817 0.2963 C 0.55638 0.30255 0.5638 0.31227 0.57226 0.31598 C 0.58398 0.33311 0.59935 0.33542 0.61276 0.34074 C 0.63307 0.34885 0.6526 0.36135 0.67304 0.36783 C 0.67982 0.37292 0.67343 0.36875 0.68515 0.37292 C 0.69544 0.37616 0.70495 0.38264 0.71523 0.38519 C 0.85833 0.38056 0.82604 0.38612 0.90039 0.36783 C 0.91263 0.36112 0.92539 0.35625 0.93815 0.35301 C 0.9487 0.3463 0.95963 0.34352 0.97044 0.3382 C 0.9819 0.33311 0.99271 0.32338 1.0039 0.31852 C 1.01159 0.31505 1.01966 0.31459 1.02734 0.31112 C 1.03372 0.30834 1.03971 0.30371 1.04635 0.30116 C 1.05482 0.29352 1.06393 0.29167 1.07291 0.28889 C 1.07877 0.28449 1.08476 0.28357 1.09088 0.28149 C 1.09765 0.27153 1.09049 0.28079 1.0987 0.27408 C 1.10286 0.27061 1.10703 0.26389 1.11093 0.25926 C 1.12031 0.24746 1.13047 0.2257 1.14101 0.21968 C 1.14479 0.21112 1.147 0.21204 1.15104 0.20487 C 1.15338 0.2007 1.15416 0.19514 1.15781 0.19514 C 1.15833 0.19514 1.15703 0.19653 1.15664 0.19746 " pathEditMode="relative" rAng="0" ptsTypes="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91" y="1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4.16667E-7 7.40741E-7 C 0.0431 0.00093 0.08607 0.00093 0.12917 0.00255 C 0.14245 0.00301 0.15417 0.01829 0.16615 0.02708 C 0.17865 0.03611 0.16003 0.02199 0.17292 0.03449 C 0.17513 0.0368 0.17956 0.03958 0.17956 0.03981 C 0.19049 0.06319 0.17682 0.03518 0.18659 0.0493 C 0.18997 0.05463 0.1931 0.06134 0.19648 0.06667 C 0.20039 0.07222 0.20169 0.08079 0.20547 0.08634 C 0.21146 0.10532 0.20352 0.08218 0.21237 0.09884 C 0.21367 0.10162 0.21445 0.10579 0.21575 0.10856 C 0.21654 0.11088 0.21797 0.1118 0.21914 0.11366 C 0.22344 0.12222 0.22682 0.13542 0.23138 0.14329 C 0.24062 0.15926 0.25104 0.17477 0.26172 0.18518 C 0.26823 0.19143 0.27526 0.19375 0.2819 0.19745 C 0.33216 0.19653 0.38229 0.19653 0.43268 0.19514 C 0.44531 0.19468 0.45924 0.18356 0.472 0.18032 C 0.48346 0.17153 0.4957 0.16597 0.50781 0.16296 C 0.51849 0.15532 0.51198 0.15856 0.52682 0.15555 C 0.53503 0.14977 0.54219 0.14537 0.55065 0.14329 C 0.56016 0.13611 0.57174 0.13148 0.5819 0.12847 C 0.59349 0.11574 0.6056 0.10625 0.61693 0.09375 C 0.62474 0.08518 0.63477 0.08518 0.64271 0.07662 C 0.65078 0.06759 0.65898 0.05903 0.66745 0.05185 C 0.67656 0.04421 0.68724 0.04236 0.69674 0.03704 C 0.76823 0.03796 0.83984 0.03796 0.9112 0.03958 C 0.91901 0.03981 0.92513 0.05 0.93268 0.05185 C 0.94844 0.05579 0.96328 0.06481 0.97852 0.07153 C 0.98398 0.0794 0.98984 0.08148 0.9957 0.08634 C 1.00768 0.0963 1.02096 0.10347 1.03385 0.10625 C 1.04167 0.11042 1.04922 0.11412 1.05742 0.11597 C 1.06901 0.12245 1.06042 0.11852 1.08437 0.11852 " pathEditMode="relative" rAng="0" ptsTypes="AAAAAAAAAAAAAAAAAAAAAAAAAAAAA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19" y="98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125E-6 4.44444E-6 C 0.00364 -0.00093 0.00729 -0.00093 0.0108 -0.00255 C 0.02174 -0.00718 0.01341 -0.00533 0.02044 -0.01227 C 0.02604 -0.01829 0.03164 -0.02477 0.03737 -0.02963 C 0.04244 -0.03403 0.04817 -0.03426 0.05338 -0.03704 C 0.06263 -0.04167 0.07187 -0.0463 0.08125 -0.04931 C 0.09453 -0.0595 0.11432 -0.05301 0.12721 -0.05186 C 0.13281 -0.04885 0.13815 -0.04746 0.14323 -0.04445 C 0.15026 -0.04051 0.1556 -0.03125 0.1625 -0.02709 C 0.16354 -0.0257 0.16445 -0.02315 0.16562 -0.02223 C 0.16849 -0.01968 0.17448 -0.01737 0.17448 -0.01713 C 0.17955 -0.00926 0.18463 -0.00857 0.19062 -0.00487 C 0.19505 -0.00186 0.19961 0.00254 0.20429 0.00486 C 0.20664 0.00625 0.2108 0.00717 0.21302 0.00995 C 0.21888 0.01666 0.22526 0.02384 0.23125 0.02963 C 0.23541 0.03356 0.2375 0.03032 0.24192 0.03703 C 0.24596 0.04328 0.25026 0.04606 0.25468 0.0493 C 0.25586 0.05023 0.25664 0.053 0.25781 0.05439 C 0.26276 0.05902 0.26875 0.06365 0.27396 0.06666 C 0.28099 0.07777 0.28971 0.08148 0.29739 0.08888 C 0.30403 0.09467 0.31028 0.10115 0.31692 0.10625 C 0.3181 0.10717 0.31888 0.11018 0.32005 0.11111 C 0.32291 0.11365 0.32565 0.11388 0.32877 0.11597 C 0.32994 0.11851 0.33112 0.12199 0.33294 0.12338 C 0.33541 0.12592 0.3414 0.12847 0.3414 0.1287 C 0.34935 0.14074 0.33919 0.12615 0.34896 0.13588 C 0.35364 0.1405 0.35638 0.1456 0.36159 0.14814 C 0.36562 0.15254 0.36966 0.1537 0.37356 0.1581 C 0.38112 0.16666 0.38997 0.17662 0.39804 0.18032 C 0.40286 0.18564 0.40586 0.19004 0.41093 0.19259 C 0.41718 0.1993 0.42239 0.20486 0.42929 0.2074 C 0.43333 0.21203 0.43815 0.21273 0.44218 0.21736 C 0.44726 0.22314 0.4526 0.22893 0.4582 0.23217 C 0.4638 0.23981 0.4681 0.24421 0.47435 0.24699 C 0.48021 0.25578 0.48919 0.26088 0.49544 0.26666 C 0.497 0.26782 0.49752 0.27037 0.49896 0.27152 C 0.50716 0.28125 0.51771 0.28958 0.52682 0.29629 C 0.53476 0.30254 0.54179 0.31226 0.55013 0.31597 C 0.56119 0.3331 0.57604 0.33541 0.5888 0.34074 C 0.60833 0.34884 0.62708 0.36134 0.64674 0.36782 C 0.65325 0.37291 0.64713 0.36875 0.65846 0.37291 C 0.66823 0.37615 0.67734 0.38263 0.68737 0.38518 C 0.82487 0.38055 0.79375 0.38611 0.86523 0.36782 C 0.87708 0.36111 0.88932 0.35625 0.90156 0.353 C 0.91172 0.34629 0.92226 0.34351 0.93255 0.33819 C 0.94349 0.3331 0.95403 0.32338 0.96471 0.31851 C 0.97213 0.31504 0.97981 0.31458 0.98724 0.31111 C 0.99349 0.30833 0.99909 0.3037 1.00547 0.30115 C 1.01367 0.29351 1.02239 0.29166 1.03112 0.28888 C 1.03672 0.28449 1.04244 0.28356 1.0483 0.28148 C 1.05481 0.27152 1.04791 0.28078 1.05573 0.27407 C 1.05976 0.2706 1.0638 0.26388 1.06758 0.25925 C 1.07669 0.24745 1.08633 0.22569 1.09648 0.21967 C 1.10013 0.21111 1.10221 0.21203 1.10612 0.20486 C 1.10833 0.20069 1.10924 0.19513 1.11263 0.19513 C 1.11315 0.19513 1.11185 0.19652 1.11146 0.19745 " pathEditMode="relative" rAng="0" ptsTypes="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38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31 0.09329 C -0.31862 0.09237 -0.31393 0.09237 -0.30937 0.09075 C -0.29518 0.08612 -0.30599 0.08797 -0.29687 0.08102 C -0.28958 0.075 -0.28216 0.06852 -0.27474 0.06366 C -0.2681 0.05926 -0.26068 0.05903 -0.25391 0.05625 C -0.24193 0.05163 -0.22995 0.047 -0.21784 0.04399 C -0.20065 0.0338 -0.17487 0.04028 -0.1582 0.04144 C -0.15104 0.04445 -0.14401 0.04584 -0.1375 0.04885 C -0.12838 0.05278 -0.12161 0.06204 -0.1125 0.06621 C -0.1112 0.0676 -0.10989 0.07014 -0.10859 0.07107 C -0.10469 0.07362 -0.09687 0.07593 -0.09687 0.07616 C -0.09036 0.08403 -0.08372 0.08473 -0.07604 0.08843 C -0.07044 0.09144 -0.06432 0.09584 -0.05859 0.09815 C -0.05521 0.09954 -0.04987 0.10047 -0.04687 0.10325 C -0.03932 0.10996 -0.03112 0.11713 -0.02331 0.12292 C -0.01797 0.12686 -0.01536 0.12362 -0.00937 0.13033 C -0.00417 0.13658 0.0013 0.13936 0.00703 0.1426 C 0.00833 0.14352 0.00964 0.1463 0.01094 0.14769 C 0.01758 0.15232 0.02539 0.15695 0.0319 0.15996 C 0.04089 0.17107 0.05261 0.17477 0.06224 0.18218 C 0.07109 0.18797 0.0793 0.19445 0.08776 0.19954 C 0.08932 0.20047 0.09037 0.20348 0.09193 0.2044 C 0.09557 0.20695 0.09883 0.20718 0.10313 0.20926 C 0.1043 0.21181 0.10612 0.21528 0.1086 0.21667 C 0.11146 0.21922 0.11927 0.22176 0.11927 0.222 C 0.12982 0.23403 0.11667 0.21945 0.12943 0.22917 C 0.13503 0.2338 0.13854 0.23889 0.14557 0.24144 C 0.15091 0.24584 0.15612 0.247 0.16133 0.25139 C 0.1711 0.25996 0.18242 0.26991 0.19284 0.27362 C 0.19896 0.27871 0.20313 0.28334 0.20938 0.28588 C 0.21784 0.2926 0.22435 0.29815 0.2336 0.3007 C 0.2388 0.30533 0.24505 0.30602 0.25026 0.31065 C 0.2569 0.31644 0.2638 0.32223 0.2711 0.32547 C 0.27826 0.33311 0.28386 0.3375 0.29193 0.34028 C 0.29961 0.34908 0.31107 0.35417 0.31901 0.35996 C 0.32136 0.36112 0.32162 0.36366 0.32396 0.36482 C 0.33451 0.37454 0.34792 0.38288 0.36003 0.38959 C 0.37031 0.39584 0.37943 0.40556 0.38998 0.40926 C 0.40469 0.42639 0.42383 0.42871 0.4405 0.43403 C 0.46576 0.44213 0.49011 0.45463 0.51563 0.46112 C 0.52409 0.46621 0.51615 0.46204 0.53073 0.46621 C 0.54349 0.46945 0.55534 0.47593 0.56823 0.47848 C 0.74662 0.47385 0.70625 0.4794 0.79896 0.46112 C 0.81432 0.4544 0.83021 0.44954 0.8461 0.4463 C 0.85925 0.43959 0.87292 0.43681 0.88633 0.43149 C 0.90052 0.42639 0.91406 0.41667 0.928 0.41181 C 0.93763 0.40834 0.94766 0.40788 0.95729 0.4044 C 0.96524 0.40163 0.97266 0.397 0.98086 0.39445 C 0.99154 0.38681 1.00287 0.38496 1.01406 0.38218 C 1.02136 0.37778 1.02878 0.37686 1.03646 0.37477 C 1.04492 0.36482 1.03594 0.37408 1.0461 0.36737 C 1.0513 0.36389 1.05651 0.35718 1.06146 0.35255 C 1.07318 0.34075 1.08581 0.31899 1.09896 0.31297 C 1.10365 0.3044 1.10638 0.30533 1.11133 0.29815 C 1.11432 0.29399 1.11537 0.28843 1.11979 0.28843 C 1.12044 0.28843 1.11888 0.28982 1.11836 0.29075 " pathEditMode="relative" rAng="0" ptsTypes="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61" y="1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0.00378 -0.00092 0.00742 -0.00092 0.01094 -0.00254 C 0.022 -0.00717 0.01354 -0.00532 0.0207 -0.01227 C 0.02643 -0.01829 0.03216 -0.02477 0.03802 -0.02963 C 0.04323 -0.03403 0.04896 -0.03426 0.0543 -0.03704 C 0.06354 -0.04166 0.07305 -0.04629 0.08229 -0.0493 C 0.0957 -0.05949 0.11588 -0.05301 0.12891 -0.05185 C 0.1345 -0.04884 0.13997 -0.04745 0.14518 -0.04444 C 0.15221 -0.04051 0.15768 -0.03125 0.16471 -0.02708 C 0.16562 -0.02569 0.16667 -0.02315 0.16784 -0.02222 C 0.1707 -0.01967 0.17682 -0.01736 0.17682 -0.01713 C 0.1819 -0.00926 0.18711 -0.00856 0.1931 -0.00486 C 0.19753 -0.00185 0.20234 0.00255 0.2069 0.00486 C 0.20937 0.00625 0.21354 0.00718 0.21588 0.00996 C 0.22187 0.01667 0.22825 0.02384 0.23437 0.02963 C 0.23854 0.03357 0.24062 0.03033 0.24518 0.03704 C 0.24935 0.04329 0.25365 0.04607 0.25807 0.04931 C 0.25911 0.05023 0.26016 0.05301 0.2612 0.0544 C 0.26628 0.05903 0.2724 0.06366 0.27747 0.06667 C 0.28463 0.07778 0.29362 0.08148 0.3013 0.08889 C 0.30807 0.09468 0.31458 0.10116 0.32109 0.10625 C 0.3224 0.10718 0.32318 0.11019 0.32435 0.11111 C 0.32721 0.11366 0.32995 0.11389 0.3332 0.11597 C 0.33424 0.11852 0.33555 0.12199 0.33737 0.12338 C 0.33984 0.12593 0.34583 0.12847 0.34583 0.12871 C 0.35404 0.14074 0.34375 0.12616 0.35365 0.13588 C 0.35833 0.14051 0.36107 0.1456 0.36641 0.14815 C 0.37044 0.15255 0.37461 0.15371 0.37865 0.1581 C 0.3862 0.16667 0.39505 0.17662 0.40338 0.18033 C 0.4082 0.18496 0.41133 0.19005 0.41641 0.19259 C 0.42279 0.19931 0.42799 0.20486 0.43516 0.20741 C 0.43919 0.21204 0.44401 0.21273 0.44818 0.21667 C 0.45325 0.22315 0.45872 0.22894 0.46445 0.23218 C 0.47005 0.23982 0.47435 0.24421 0.48073 0.24699 C 0.48672 0.25579 0.49557 0.26088 0.50208 0.26667 C 0.50365 0.26783 0.50404 0.27037 0.50573 0.27153 C 0.51393 0.28125 0.52461 0.28959 0.53385 0.2963 C 0.54193 0.30255 0.54909 0.31227 0.55742 0.31597 C 0.56875 0.3331 0.58372 0.33542 0.59674 0.34074 C 0.61654 0.34884 0.63555 0.36134 0.65547 0.36783 C 0.66211 0.37292 0.65586 0.36875 0.66732 0.37292 C 0.67721 0.37616 0.68646 0.38264 0.69661 0.38519 C 0.83594 0.38056 0.80443 0.38611 0.87682 0.36783 C 0.88893 0.36111 0.9013 0.35625 0.91367 0.35301 C 0.92396 0.3463 0.93463 0.34352 0.94518 0.3382 C 0.95625 0.3331 0.9668 0.32338 0.97773 0.31852 C 0.98529 0.31505 0.9931 0.31459 1.00065 0.31111 C 1.00677 0.30834 1.01263 0.30371 1.01901 0.30116 C 1.02734 0.29352 1.0362 0.29167 1.04492 0.28889 C 1.05065 0.28449 1.05651 0.28357 1.0625 0.28148 C 1.06901 0.27153 1.06198 0.28079 1.06992 0.27408 C 1.07409 0.2706 1.07812 0.26389 1.08203 0.25926 C 1.09115 0.24746 1.10104 0.2257 1.11133 0.21968 C 1.11497 0.21111 1.11706 0.21204 1.12096 0.20486 C 1.12331 0.2007 1.12409 0.19514 1.1276 0.19514 C 1.12812 0.19514 1.12682 0.19653 1.12643 0.19746 " pathEditMode="relative" rAng="0" ptsTypes="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0" y="165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2.5E-6 -4.81481E-6 C 0.00807 -0.0118 0.00416 -0.00833 0.01133 -0.01226 C 0.01614 -0.01921 0.02083 -0.01921 0.02604 -0.02476 C 0.0362 -0.03611 0.04817 -0.04143 0.05937 -0.04444 C 0.07018 -0.05208 0.08151 -0.05208 0.09205 -0.05925 C 0.09974 -0.06458 0.10781 -0.06643 0.11549 -0.07152 C 0.12656 -0.07893 0.13763 -0.08587 0.14922 -0.08888 C 0.15182 -0.09074 0.15429 -0.09467 0.15703 -0.09629 C 0.16367 -0.1 0.17044 -0.10115 0.17721 -0.1037 C 0.18255 -0.10555 0.18776 -0.11018 0.19297 -0.11365 C 0.19557 -0.11504 0.20078 -0.11851 0.20078 -0.11828 C 0.21172 -0.1331 0.22383 -0.13449 0.23554 -0.14328 C 0.24661 -0.1618 0.26159 -0.16412 0.27383 -0.17777 C 0.28867 -0.19444 0.30455 -0.20555 0.31979 -0.22222 C 0.32474 -0.22754 0.3306 -0.22708 0.33541 -0.2324 C 0.34192 -0.23912 0.35416 -0.2537 0.36133 -0.25925 C 0.37995 -0.2743 0.35078 -0.23773 0.38151 -0.27152 C 0.3901 -0.28125 0.39804 -0.28703 0.40729 -0.29375 C 0.41289 -0.29791 0.41653 -0.30439 0.42291 -0.30856 C 0.43515 -0.31689 0.42187 -0.30995 0.43424 -0.32106 C 0.43854 -0.325 0.44765 -0.33078 0.44765 -0.33055 C 0.45442 -0.34189 0.47291 -0.35185 0.48138 -0.3581 C 0.49739 -0.36967 0.51263 -0.38495 0.52851 -0.39745 C 0.53073 -0.3993 0.53307 -0.40023 0.53528 -0.40254 C 0.53646 -0.4037 0.53737 -0.40625 0.53854 -0.4074 C 0.54323 -0.41134 0.55026 -0.41226 0.55429 -0.41967 C 0.55716 -0.425 0.56002 -0.43032 0.56211 -0.43703 C 0.5638 -0.44189 0.56666 -0.45185 0.56666 -0.45162 C 0.5694 -0.4824 0.58203 -0.48773 0.59245 -0.5037 C 0.60078 -0.51643 0.60937 -0.53819 0.6194 -0.5456 C 0.62578 -0.55949 0.63372 -0.56597 0.64179 -0.57291 C 0.64336 -0.57407 0.64492 -0.57569 0.64635 -0.578 C 0.64765 -0.57986 0.6483 -0.58356 0.64974 -0.58518 C 0.65364 -0.58912 0.65807 -0.58888 0.66198 -0.59259 C 0.66836 -0.59837 0.67448 -0.60625 0.68112 -0.60995 C 0.6875 -0.61921 0.69609 -0.62384 0.70351 -0.62708 C 0.71497 -0.63981 0.72682 -0.65092 0.73945 -0.65439 C 0.74726 -0.65995 0.75508 -0.66203 0.76302 -0.66412 C 0.7681 -0.66759 0.77344 -0.66921 0.77877 -0.67152 C 0.81875 -0.6706 0.87239 -0.67523 0.91784 -0.66666 C 0.94336 -0.6618 0.96705 -0.64236 0.99192 -0.63449 C 0.99987 -0.6287 1.00729 -0.62662 1.01549 -0.62476 C 1.02226 -0.62106 1.02903 -0.61851 1.03567 -0.61481 C 1.04219 -0.61134 1.04349 -0.60486 1.05156 -0.60486 " pathEditMode="relative" rAng="0" ptsTypes="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78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9DB1D70-9BFD-436B-8F0B-D1563607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0F54C16-0680-40A6-B25A-FC767B3B4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3" y="1825625"/>
            <a:ext cx="5180251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220AB3E-2871-42C3-A3FA-1B08D72E3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A3FF7CF-9C30-4073-AC6D-BAF60D1D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980CDDE-AAFE-4879-B83C-C27AC15B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26312D8-63D8-4000-B08E-07FF2E2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00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F47E638-BF9B-4062-BE26-0466B4C0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B1573C3-31F7-4D61-8B89-0F4CA0BDF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1" indent="0">
              <a:buNone/>
              <a:defRPr sz="2000" b="1"/>
            </a:lvl2pPr>
            <a:lvl3pPr marL="913715" indent="0">
              <a:buNone/>
              <a:defRPr sz="1900" b="1"/>
            </a:lvl3pPr>
            <a:lvl4pPr marL="1370568" indent="0">
              <a:buNone/>
              <a:defRPr sz="1600" b="1"/>
            </a:lvl4pPr>
            <a:lvl5pPr marL="1827432" indent="0">
              <a:buNone/>
              <a:defRPr sz="1600" b="1"/>
            </a:lvl5pPr>
            <a:lvl6pPr marL="2284274" indent="0">
              <a:buNone/>
              <a:defRPr sz="1600" b="1"/>
            </a:lvl6pPr>
            <a:lvl7pPr marL="2741142" indent="0">
              <a:buNone/>
              <a:defRPr sz="1600" b="1"/>
            </a:lvl7pPr>
            <a:lvl8pPr marL="3198000" indent="0">
              <a:buNone/>
              <a:defRPr sz="1600" b="1"/>
            </a:lvl8pPr>
            <a:lvl9pPr marL="365486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CBAE128-187D-4DC7-BE2C-51DB98E46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9A20118-231F-41FC-9128-82EED9C5B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1" indent="0">
              <a:buNone/>
              <a:defRPr sz="2000" b="1"/>
            </a:lvl2pPr>
            <a:lvl3pPr marL="913715" indent="0">
              <a:buNone/>
              <a:defRPr sz="1900" b="1"/>
            </a:lvl3pPr>
            <a:lvl4pPr marL="1370568" indent="0">
              <a:buNone/>
              <a:defRPr sz="1600" b="1"/>
            </a:lvl4pPr>
            <a:lvl5pPr marL="1827432" indent="0">
              <a:buNone/>
              <a:defRPr sz="1600" b="1"/>
            </a:lvl5pPr>
            <a:lvl6pPr marL="2284274" indent="0">
              <a:buNone/>
              <a:defRPr sz="1600" b="1"/>
            </a:lvl6pPr>
            <a:lvl7pPr marL="2741142" indent="0">
              <a:buNone/>
              <a:defRPr sz="1600" b="1"/>
            </a:lvl7pPr>
            <a:lvl8pPr marL="3198000" indent="0">
              <a:buNone/>
              <a:defRPr sz="1600" b="1"/>
            </a:lvl8pPr>
            <a:lvl9pPr marL="365486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328F244-7DF0-4176-A283-7DB684B28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CEE06D0-8AB2-44FF-A01D-C599B1FC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E838C53-E257-45DD-81A2-1E44CEC7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D13EF872-4C4B-4937-BDE9-267AA1B5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0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A3CF069-FA11-44DB-B295-5928B03C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0138DCC0-1C7B-4C0F-99C0-5C362808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CE5B6CA-5489-4CF1-A06F-FA1D6B51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FB361FC-74F4-49B9-8904-F01769F3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6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1897FEB-C037-4B94-A5DB-551470D7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39E76E7-8A95-4999-B41C-80CC0552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676953C-DCC2-4A8D-A58D-683CD471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9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CF788A-C1B8-49B1-A896-E100993F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2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D2A2547-5343-4AB7-9206-82C780A9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50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A39E5BD-D950-4063-94BF-6E3EEB331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2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41" indent="0">
              <a:buNone/>
              <a:defRPr sz="1500"/>
            </a:lvl2pPr>
            <a:lvl3pPr marL="913715" indent="0">
              <a:buNone/>
              <a:defRPr sz="1200"/>
            </a:lvl3pPr>
            <a:lvl4pPr marL="1370568" indent="0">
              <a:buNone/>
              <a:defRPr sz="1100"/>
            </a:lvl4pPr>
            <a:lvl5pPr marL="1827432" indent="0">
              <a:buNone/>
              <a:defRPr sz="1100"/>
            </a:lvl5pPr>
            <a:lvl6pPr marL="2284274" indent="0">
              <a:buNone/>
              <a:defRPr sz="1100"/>
            </a:lvl6pPr>
            <a:lvl7pPr marL="2741142" indent="0">
              <a:buNone/>
              <a:defRPr sz="1100"/>
            </a:lvl7pPr>
            <a:lvl8pPr marL="3198000" indent="0">
              <a:buNone/>
              <a:defRPr sz="1100"/>
            </a:lvl8pPr>
            <a:lvl9pPr marL="3654864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C8236A9-62EB-4D13-B4F6-BB432805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71364B3-0A7C-4E69-9FE3-BE41425E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5F2569A-56FC-4A61-A06E-5207D0FE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50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7B6F7B-ED6E-46F6-BA06-E6A2418B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2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77F3917-8F70-445B-83AA-C6F136F56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50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41" indent="0">
              <a:buNone/>
              <a:defRPr sz="2800"/>
            </a:lvl2pPr>
            <a:lvl3pPr marL="913715" indent="0">
              <a:buNone/>
              <a:defRPr sz="2400"/>
            </a:lvl3pPr>
            <a:lvl4pPr marL="1370568" indent="0">
              <a:buNone/>
              <a:defRPr sz="2000"/>
            </a:lvl4pPr>
            <a:lvl5pPr marL="1827432" indent="0">
              <a:buNone/>
              <a:defRPr sz="2000"/>
            </a:lvl5pPr>
            <a:lvl6pPr marL="2284274" indent="0">
              <a:buNone/>
              <a:defRPr sz="2000"/>
            </a:lvl6pPr>
            <a:lvl7pPr marL="2741142" indent="0">
              <a:buNone/>
              <a:defRPr sz="2000"/>
            </a:lvl7pPr>
            <a:lvl8pPr marL="3198000" indent="0">
              <a:buNone/>
              <a:defRPr sz="2000"/>
            </a:lvl8pPr>
            <a:lvl9pPr marL="365486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E06BBAF-200B-4C66-8079-A4B3D153C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2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41" indent="0">
              <a:buNone/>
              <a:defRPr sz="1500"/>
            </a:lvl2pPr>
            <a:lvl3pPr marL="913715" indent="0">
              <a:buNone/>
              <a:defRPr sz="1200"/>
            </a:lvl3pPr>
            <a:lvl4pPr marL="1370568" indent="0">
              <a:buNone/>
              <a:defRPr sz="1100"/>
            </a:lvl4pPr>
            <a:lvl5pPr marL="1827432" indent="0">
              <a:buNone/>
              <a:defRPr sz="1100"/>
            </a:lvl5pPr>
            <a:lvl6pPr marL="2284274" indent="0">
              <a:buNone/>
              <a:defRPr sz="1100"/>
            </a:lvl6pPr>
            <a:lvl7pPr marL="2741142" indent="0">
              <a:buNone/>
              <a:defRPr sz="1100"/>
            </a:lvl7pPr>
            <a:lvl8pPr marL="3198000" indent="0">
              <a:buNone/>
              <a:defRPr sz="1100"/>
            </a:lvl8pPr>
            <a:lvl9pPr marL="3654864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B0C4386-B761-4FA2-BB2E-3E451CFE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2CEC48A-AE56-4E5B-853D-42DECEDC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58B8922-FE68-45FB-8BED-64DFEB35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84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D3CAB17-4845-4C74-910D-5FB75825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C24EB39-8DE9-4E1D-AAC5-8822C9C87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A619A85-AC21-4A02-AD01-37D7CE87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251C2D-25FF-40BE-80B5-8B4C4018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B8B278F-3DEA-490C-9CAD-06FD8A9D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4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81" indent="0">
              <a:buNone/>
              <a:defRPr sz="2700" b="1"/>
            </a:lvl2pPr>
            <a:lvl3pPr marL="1217207" indent="0">
              <a:buNone/>
              <a:defRPr sz="2400" b="1"/>
            </a:lvl3pPr>
            <a:lvl4pPr marL="1825803" indent="0">
              <a:buNone/>
              <a:defRPr sz="2100" b="1"/>
            </a:lvl4pPr>
            <a:lvl5pPr marL="2434413" indent="0">
              <a:buNone/>
              <a:defRPr sz="2100" b="1"/>
            </a:lvl5pPr>
            <a:lvl6pPr marL="3042989" indent="0">
              <a:buNone/>
              <a:defRPr sz="2100" b="1"/>
            </a:lvl6pPr>
            <a:lvl7pPr marL="3651574" indent="0">
              <a:buNone/>
              <a:defRPr sz="2100" b="1"/>
            </a:lvl7pPr>
            <a:lvl8pPr marL="4260185" indent="0">
              <a:buNone/>
              <a:defRPr sz="2100" b="1"/>
            </a:lvl8pPr>
            <a:lvl9pPr marL="4868766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9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6" y="1681163"/>
            <a:ext cx="518183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81" indent="0">
              <a:buNone/>
              <a:defRPr sz="2700" b="1"/>
            </a:lvl2pPr>
            <a:lvl3pPr marL="1217207" indent="0">
              <a:buNone/>
              <a:defRPr sz="2400" b="1"/>
            </a:lvl3pPr>
            <a:lvl4pPr marL="1825803" indent="0">
              <a:buNone/>
              <a:defRPr sz="2100" b="1"/>
            </a:lvl4pPr>
            <a:lvl5pPr marL="2434413" indent="0">
              <a:buNone/>
              <a:defRPr sz="2100" b="1"/>
            </a:lvl5pPr>
            <a:lvl6pPr marL="3042989" indent="0">
              <a:buNone/>
              <a:defRPr sz="2100" b="1"/>
            </a:lvl6pPr>
            <a:lvl7pPr marL="3651574" indent="0">
              <a:buNone/>
              <a:defRPr sz="2100" b="1"/>
            </a:lvl7pPr>
            <a:lvl8pPr marL="4260185" indent="0">
              <a:buNone/>
              <a:defRPr sz="2100" b="1"/>
            </a:lvl8pPr>
            <a:lvl9pPr marL="4868766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6" y="2505079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66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6B596CC-7BDC-4294-AF76-D6FF43CA7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51" y="365149"/>
            <a:ext cx="262821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B3B7253-E21C-479D-AE19-49C0A4C7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49"/>
            <a:ext cx="7732286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29CE7C0-9F69-4B91-92DA-81F6C821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18DC51F-6A5D-4D38-B855-21FA2979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B009530-BAA1-43F6-8014-E9A4E620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670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=""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3450" y="999517"/>
            <a:ext cx="8365382" cy="1452683"/>
          </a:xfrm>
          <a:prstGeom prst="rect">
            <a:avLst/>
          </a:prstGeom>
          <a:noFill/>
        </p:spPr>
        <p:txBody>
          <a:bodyPr wrap="square" lIns="121845" tIns="60923" rIns="121845" bIns="60923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900" smtClean="0"/>
            </a:lvl2pPr>
            <a:lvl3pPr>
              <a:defRPr lang="en-US" sz="19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=""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7571" y="2207151"/>
            <a:ext cx="7531254" cy="603428"/>
          </a:xfrm>
          <a:prstGeom prst="rect">
            <a:avLst/>
          </a:prstGeom>
        </p:spPr>
        <p:txBody>
          <a:bodyPr spcFirstLastPara="1" wrap="square" lIns="121825" tIns="121825" rIns="121825" bIns="1218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Hình">
            <a:extLst>
              <a:ext uri="{FF2B5EF4-FFF2-40B4-BE49-F238E27FC236}">
                <a16:creationId xmlns=""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17935"/>
            <a:ext cx="3961368" cy="4340087"/>
          </a:xfrm>
          <a:prstGeom prst="rect">
            <a:avLst/>
          </a:prstGeom>
        </p:spPr>
        <p:txBody>
          <a:bodyPr lIns="121845" tIns="60923" rIns="121845" bIns="60923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964390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22" y="100842"/>
            <a:ext cx="1704685" cy="415476"/>
          </a:xfrm>
          <a:prstGeom prst="rect">
            <a:avLst/>
          </a:prstGeom>
          <a:noFill/>
        </p:spPr>
        <p:txBody>
          <a:bodyPr lIns="121845" tIns="60923" rIns="121845" bIns="60923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defTabSz="913859">
              <a:defRPr/>
            </a:pPr>
            <a:r>
              <a:rPr lang="en-US" sz="1900"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19263967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22" y="100842"/>
            <a:ext cx="1704685" cy="415476"/>
          </a:xfrm>
          <a:prstGeom prst="rect">
            <a:avLst/>
          </a:prstGeom>
          <a:noFill/>
        </p:spPr>
        <p:txBody>
          <a:bodyPr lIns="121845" tIns="60923" rIns="121845" bIns="60923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defTabSz="913859">
              <a:defRPr/>
            </a:pPr>
            <a:r>
              <a:rPr lang="en-US" sz="1900"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43744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22" y="100842"/>
            <a:ext cx="1704685" cy="415476"/>
          </a:xfrm>
          <a:prstGeom prst="rect">
            <a:avLst/>
          </a:prstGeom>
          <a:noFill/>
        </p:spPr>
        <p:txBody>
          <a:bodyPr lIns="121845" tIns="60923" rIns="121845" bIns="60923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defTabSz="913859">
              <a:defRPr/>
            </a:pPr>
            <a:r>
              <a:rPr lang="en-US" sz="1900"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585388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0484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607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607" y="3602037"/>
            <a:ext cx="914161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05" indent="0" algn="ctr">
              <a:buNone/>
              <a:defRPr sz="2000"/>
            </a:lvl2pPr>
            <a:lvl3pPr marL="913441" indent="0" algn="ctr">
              <a:buNone/>
              <a:defRPr sz="1700"/>
            </a:lvl3pPr>
            <a:lvl4pPr marL="1370158" indent="0" algn="ctr">
              <a:buNone/>
              <a:defRPr sz="1600"/>
            </a:lvl4pPr>
            <a:lvl5pPr marL="1826883" indent="0" algn="ctr">
              <a:buNone/>
              <a:defRPr sz="1600"/>
            </a:lvl5pPr>
            <a:lvl6pPr marL="2283592" indent="0" algn="ctr">
              <a:buNone/>
              <a:defRPr sz="1600"/>
            </a:lvl6pPr>
            <a:lvl7pPr marL="2740320" indent="0" algn="ctr">
              <a:buNone/>
              <a:defRPr sz="1600"/>
            </a:lvl7pPr>
            <a:lvl8pPr marL="3197040" indent="0" algn="ctr">
              <a:buNone/>
              <a:defRPr sz="1600"/>
            </a:lvl8pPr>
            <a:lvl9pPr marL="365376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632" y="1709768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632" y="4589469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80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7984" y="1825625"/>
            <a:ext cx="5180251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572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41" indent="0">
              <a:buNone/>
              <a:defRPr sz="1700" b="1"/>
            </a:lvl3pPr>
            <a:lvl4pPr marL="1370158" indent="0">
              <a:buNone/>
              <a:defRPr sz="1600" b="1"/>
            </a:lvl4pPr>
            <a:lvl5pPr marL="1826883" indent="0">
              <a:buNone/>
              <a:defRPr sz="1600" b="1"/>
            </a:lvl5pPr>
            <a:lvl6pPr marL="2283592" indent="0">
              <a:buNone/>
              <a:defRPr sz="1600" b="1"/>
            </a:lvl6pPr>
            <a:lvl7pPr marL="2740320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6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572" y="2505075"/>
            <a:ext cx="5156443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5" indent="0">
              <a:buNone/>
              <a:defRPr sz="2000" b="1"/>
            </a:lvl2pPr>
            <a:lvl3pPr marL="913441" indent="0">
              <a:buNone/>
              <a:defRPr sz="1700" b="1"/>
            </a:lvl3pPr>
            <a:lvl4pPr marL="1370158" indent="0">
              <a:buNone/>
              <a:defRPr sz="1600" b="1"/>
            </a:lvl4pPr>
            <a:lvl5pPr marL="1826883" indent="0">
              <a:buNone/>
              <a:defRPr sz="1600" b="1"/>
            </a:lvl5pPr>
            <a:lvl6pPr marL="2283592" indent="0">
              <a:buNone/>
              <a:defRPr sz="1600" b="1"/>
            </a:lvl6pPr>
            <a:lvl7pPr marL="2740320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6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72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838" y="987454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72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05" indent="0">
              <a:buNone/>
              <a:defRPr sz="1500"/>
            </a:lvl2pPr>
            <a:lvl3pPr marL="913441" indent="0">
              <a:buNone/>
              <a:defRPr sz="1200"/>
            </a:lvl3pPr>
            <a:lvl4pPr marL="1370158" indent="0">
              <a:buNone/>
              <a:defRPr sz="1100"/>
            </a:lvl4pPr>
            <a:lvl5pPr marL="1826883" indent="0">
              <a:buNone/>
              <a:defRPr sz="1100"/>
            </a:lvl5pPr>
            <a:lvl6pPr marL="2283592" indent="0">
              <a:buNone/>
              <a:defRPr sz="1100"/>
            </a:lvl6pPr>
            <a:lvl7pPr marL="2740320" indent="0">
              <a:buNone/>
              <a:defRPr sz="1100"/>
            </a:lvl7pPr>
            <a:lvl8pPr marL="3197040" indent="0">
              <a:buNone/>
              <a:defRPr sz="1100"/>
            </a:lvl8pPr>
            <a:lvl9pPr marL="365376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72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838" y="987454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05" indent="0">
              <a:buNone/>
              <a:defRPr sz="2800"/>
            </a:lvl2pPr>
            <a:lvl3pPr marL="913441" indent="0">
              <a:buNone/>
              <a:defRPr sz="2400"/>
            </a:lvl3pPr>
            <a:lvl4pPr marL="1370158" indent="0">
              <a:buNone/>
              <a:defRPr sz="2000"/>
            </a:lvl4pPr>
            <a:lvl5pPr marL="1826883" indent="0">
              <a:buNone/>
              <a:defRPr sz="2000"/>
            </a:lvl5pPr>
            <a:lvl6pPr marL="2283592" indent="0">
              <a:buNone/>
              <a:defRPr sz="2000"/>
            </a:lvl6pPr>
            <a:lvl7pPr marL="2740320" indent="0">
              <a:buNone/>
              <a:defRPr sz="2000"/>
            </a:lvl7pPr>
            <a:lvl8pPr marL="3197040" indent="0">
              <a:buNone/>
              <a:defRPr sz="2000"/>
            </a:lvl8pPr>
            <a:lvl9pPr marL="365376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72" y="2057403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05" indent="0">
              <a:buNone/>
              <a:defRPr sz="1500"/>
            </a:lvl2pPr>
            <a:lvl3pPr marL="913441" indent="0">
              <a:buNone/>
              <a:defRPr sz="1200"/>
            </a:lvl3pPr>
            <a:lvl4pPr marL="1370158" indent="0">
              <a:buNone/>
              <a:defRPr sz="1100"/>
            </a:lvl4pPr>
            <a:lvl5pPr marL="1826883" indent="0">
              <a:buNone/>
              <a:defRPr sz="1100"/>
            </a:lvl5pPr>
            <a:lvl6pPr marL="2283592" indent="0">
              <a:buNone/>
              <a:defRPr sz="1100"/>
            </a:lvl6pPr>
            <a:lvl7pPr marL="2740320" indent="0">
              <a:buNone/>
              <a:defRPr sz="1100"/>
            </a:lvl7pPr>
            <a:lvl8pPr marL="3197040" indent="0">
              <a:buNone/>
              <a:defRPr sz="1100"/>
            </a:lvl8pPr>
            <a:lvl9pPr marL="3653767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2651" y="365149"/>
            <a:ext cx="262821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7982" y="365149"/>
            <a:ext cx="7732286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4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6" y="457200"/>
            <a:ext cx="3931213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88"/>
            <a:ext cx="6170593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6" y="2057403"/>
            <a:ext cx="3931213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8581" indent="0">
              <a:buNone/>
              <a:defRPr sz="1900"/>
            </a:lvl2pPr>
            <a:lvl3pPr marL="1217207" indent="0">
              <a:buNone/>
              <a:defRPr sz="1600"/>
            </a:lvl3pPr>
            <a:lvl4pPr marL="1825803" indent="0">
              <a:buNone/>
              <a:defRPr sz="1300"/>
            </a:lvl4pPr>
            <a:lvl5pPr marL="2434413" indent="0">
              <a:buNone/>
              <a:defRPr sz="1300"/>
            </a:lvl5pPr>
            <a:lvl6pPr marL="3042989" indent="0">
              <a:buNone/>
              <a:defRPr sz="1300"/>
            </a:lvl6pPr>
            <a:lvl7pPr marL="3651574" indent="0">
              <a:buNone/>
              <a:defRPr sz="1300"/>
            </a:lvl7pPr>
            <a:lvl8pPr marL="4260185" indent="0">
              <a:buNone/>
              <a:defRPr sz="1300"/>
            </a:lvl8pPr>
            <a:lvl9pPr marL="486876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1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6" y="457200"/>
            <a:ext cx="3931213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88"/>
            <a:ext cx="6170593" cy="4873625"/>
          </a:xfrm>
        </p:spPr>
        <p:txBody>
          <a:bodyPr anchor="t"/>
          <a:lstStyle>
            <a:lvl1pPr marL="0" indent="0">
              <a:buNone/>
              <a:defRPr sz="4300"/>
            </a:lvl1pPr>
            <a:lvl2pPr marL="608581" indent="0">
              <a:buNone/>
              <a:defRPr sz="3700"/>
            </a:lvl2pPr>
            <a:lvl3pPr marL="1217207" indent="0">
              <a:buNone/>
              <a:defRPr sz="3200"/>
            </a:lvl3pPr>
            <a:lvl4pPr marL="1825803" indent="0">
              <a:buNone/>
              <a:defRPr sz="2700"/>
            </a:lvl4pPr>
            <a:lvl5pPr marL="2434413" indent="0">
              <a:buNone/>
              <a:defRPr sz="2700"/>
            </a:lvl5pPr>
            <a:lvl6pPr marL="3042989" indent="0">
              <a:buNone/>
              <a:defRPr sz="2700"/>
            </a:lvl6pPr>
            <a:lvl7pPr marL="3651574" indent="0">
              <a:buNone/>
              <a:defRPr sz="2700"/>
            </a:lvl7pPr>
            <a:lvl8pPr marL="4260185" indent="0">
              <a:buNone/>
              <a:defRPr sz="2700"/>
            </a:lvl8pPr>
            <a:lvl9pPr marL="4868766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6" y="2057403"/>
            <a:ext cx="3931213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8581" indent="0">
              <a:buNone/>
              <a:defRPr sz="1900"/>
            </a:lvl2pPr>
            <a:lvl3pPr marL="1217207" indent="0">
              <a:buNone/>
              <a:defRPr sz="1600"/>
            </a:lvl3pPr>
            <a:lvl4pPr marL="1825803" indent="0">
              <a:buNone/>
              <a:defRPr sz="1300"/>
            </a:lvl4pPr>
            <a:lvl5pPr marL="2434413" indent="0">
              <a:buNone/>
              <a:defRPr sz="1300"/>
            </a:lvl5pPr>
            <a:lvl6pPr marL="3042989" indent="0">
              <a:buNone/>
              <a:defRPr sz="1300"/>
            </a:lvl6pPr>
            <a:lvl7pPr marL="3651574" indent="0">
              <a:buNone/>
              <a:defRPr sz="1300"/>
            </a:lvl7pPr>
            <a:lvl8pPr marL="4260185" indent="0">
              <a:buNone/>
              <a:defRPr sz="1300"/>
            </a:lvl8pPr>
            <a:lvl9pPr marL="4868766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250">
              <a:defRPr/>
            </a:pPr>
            <a:fld id="{F54E2560-4CE1-4C3B-A11E-00DA9CC0CD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2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250">
              <a:defRPr/>
            </a:pPr>
            <a:fld id="{B14E88D1-8C84-474D-A023-95E8D214CB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2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2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2520" tIns="46261" rIns="92520" bIns="4626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92520" tIns="46261" rIns="92520" bIns="4626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6"/>
            <a:ext cx="2742486" cy="365125"/>
          </a:xfrm>
          <a:prstGeom prst="rect">
            <a:avLst/>
          </a:prstGeom>
        </p:spPr>
        <p:txBody>
          <a:bodyPr vert="horz" lIns="92520" tIns="46261" rIns="92520" bIns="4626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9716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89716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6"/>
            <a:ext cx="4113728" cy="365125"/>
          </a:xfrm>
          <a:prstGeom prst="rect">
            <a:avLst/>
          </a:prstGeom>
        </p:spPr>
        <p:txBody>
          <a:bodyPr vert="horz" lIns="92520" tIns="46261" rIns="92520" bIns="4626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9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9" y="6356356"/>
            <a:ext cx="2742486" cy="365125"/>
          </a:xfrm>
          <a:prstGeom prst="rect">
            <a:avLst/>
          </a:prstGeom>
        </p:spPr>
        <p:txBody>
          <a:bodyPr vert="horz" lIns="92520" tIns="46261" rIns="92520" bIns="4626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9716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89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3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1217207" rtl="0" eaLnBrk="1" latinLnBrk="0" hangingPunct="1">
        <a:lnSpc>
          <a:spcPct val="90000"/>
        </a:lnSpc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303" indent="-304303" algn="l" defTabSz="1217207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2902" indent="-304303" algn="l" defTabSz="121720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1488" indent="-304303" algn="l" defTabSz="121720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06" indent="-304303" algn="l" defTabSz="121720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01" indent="-304303" algn="l" defTabSz="121720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274" indent="-304303" algn="l" defTabSz="121720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896" indent="-304303" algn="l" defTabSz="121720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486" indent="-304303" algn="l" defTabSz="121720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077" indent="-304303" algn="l" defTabSz="1217207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81" algn="l" defTabSz="12172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07" algn="l" defTabSz="12172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03" algn="l" defTabSz="12172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13" algn="l" defTabSz="12172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89" algn="l" defTabSz="12172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574" algn="l" defTabSz="12172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185" algn="l" defTabSz="12172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766" algn="l" defTabSz="121720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0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</p:sldLayoutIdLst>
  <p:txStyles>
    <p:titleStyle>
      <a:lvl1pPr algn="l" defTabSz="91341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57" indent="-228357" algn="l" defTabSz="91341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72" indent="-228357" algn="l" defTabSz="9134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4" indent="-228357" algn="l" defTabSz="9134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80" indent="-228357" algn="l" defTabSz="9134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90" indent="-228357" algn="l" defTabSz="9134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10" indent="-228357" algn="l" defTabSz="9134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03" indent="-228357" algn="l" defTabSz="9134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12" indent="-228357" algn="l" defTabSz="9134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022" indent="-228357" algn="l" defTabSz="91341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3" algn="l" defTabSz="9134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9" algn="l" defTabSz="9134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23" algn="l" defTabSz="9134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36" algn="l" defTabSz="9134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2" algn="l" defTabSz="9134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50" algn="l" defTabSz="9134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60" algn="l" defTabSz="9134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75" algn="l" defTabSz="9134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352" tIns="45683" rIns="91352" bIns="4568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91352" tIns="45683" rIns="91352" bIns="4568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88"/>
            <a:ext cx="2742486" cy="365125"/>
          </a:xfrm>
          <a:prstGeom prst="rect">
            <a:avLst/>
          </a:prstGeom>
        </p:spPr>
        <p:txBody>
          <a:bodyPr vert="horz" lIns="91352" tIns="45683" rIns="91352" bIns="4568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59"/>
            <a:fld id="{29007CC6-35D5-43B5-A617-3AA71AF19A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88"/>
            <a:ext cx="4113728" cy="365125"/>
          </a:xfrm>
          <a:prstGeom prst="rect">
            <a:avLst/>
          </a:prstGeom>
        </p:spPr>
        <p:txBody>
          <a:bodyPr vert="horz" lIns="91352" tIns="45683" rIns="91352" bIns="4568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88"/>
            <a:ext cx="2742486" cy="365125"/>
          </a:xfrm>
          <a:prstGeom prst="rect">
            <a:avLst/>
          </a:prstGeom>
        </p:spPr>
        <p:txBody>
          <a:bodyPr vert="horz" lIns="91352" tIns="45683" rIns="91352" bIns="4568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59"/>
            <a:fld id="{B83710B5-C81E-47C2-84E4-02FA1BFCFA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49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xStyles>
    <p:titleStyle>
      <a:lvl1pPr algn="l" defTabSz="913259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20" indent="-228320" algn="l" defTabSz="91325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59" indent="-228320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1567" indent="-228320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00" indent="-228320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30" indent="-228320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70" indent="-228320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86" indent="-228320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19" indent="-228320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49" indent="-228320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3" algn="l" defTabSz="9132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9" algn="l" defTabSz="9132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2" algn="l" defTabSz="9132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0" algn="l" defTabSz="9132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36" algn="l" defTabSz="9132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5" algn="l" defTabSz="9132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01" algn="l" defTabSz="9132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31" algn="l" defTabSz="9132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368" tIns="45685" rIns="91368" bIns="4568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91368" tIns="45685" rIns="91368" bIns="4568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7982" y="6356356"/>
            <a:ext cx="2742486" cy="365125"/>
          </a:xfrm>
          <a:prstGeom prst="rect">
            <a:avLst/>
          </a:prstGeom>
        </p:spPr>
        <p:txBody>
          <a:bodyPr vert="horz" lIns="91368" tIns="45685" rIns="91368" bIns="456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0FE7-6E00-4069-AC73-4D44357D320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549" y="6356356"/>
            <a:ext cx="4113728" cy="365125"/>
          </a:xfrm>
          <a:prstGeom prst="rect">
            <a:avLst/>
          </a:prstGeom>
        </p:spPr>
        <p:txBody>
          <a:bodyPr vert="horz" lIns="91368" tIns="45685" rIns="91368" bIns="456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8357" y="6356356"/>
            <a:ext cx="2742486" cy="365125"/>
          </a:xfrm>
          <a:prstGeom prst="rect">
            <a:avLst/>
          </a:prstGeom>
        </p:spPr>
        <p:txBody>
          <a:bodyPr vert="horz" lIns="91368" tIns="45685" rIns="91368" bIns="456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DB44-3960-4DA3-AD51-1DC91A78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81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34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3" indent="-228363" algn="l" defTabSz="9134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88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93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20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9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70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76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00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18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5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1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83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2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20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67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D72AB379-AC5D-4F04-9B8B-02545E06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368" tIns="45685" rIns="91368" bIns="4568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9C4F83E-9D99-4804-BE4A-D4D0E5708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91368" tIns="45685" rIns="91368" bIns="45685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EC44769-D2D7-48A9-9EA2-22C5BDC20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368" tIns="45685" rIns="91368" bIns="456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3C60-BC11-41AC-873C-A41CFB2E83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F44FC32-ADB6-4687-944B-19CBF60E6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368" tIns="45685" rIns="91368" bIns="456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D8D36AC-60DE-4B55-8531-CD1E8A03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368" tIns="45685" rIns="91368" bIns="456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7362-8848-4097-BC2E-CCFF28C9D8B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8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  <p:sldLayoutId id="2147484482" r:id="rId12"/>
  </p:sldLayoutIdLst>
  <p:txStyles>
    <p:titleStyle>
      <a:lvl1pPr algn="l" defTabSz="91371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32" indent="-228432" algn="l" defTabSz="9137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96" indent="-228432" algn="l" defTabSz="9137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36" indent="-228432" algn="l" defTabSz="9137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0" indent="-228432" algn="l" defTabSz="9137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53" indent="-228432" algn="l" defTabSz="9137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27" indent="-228432" algn="l" defTabSz="9137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68" indent="-228432" algn="l" defTabSz="9137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31" indent="-228432" algn="l" defTabSz="9137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86" indent="-228432" algn="l" defTabSz="9137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1" algn="l" defTabSz="913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5" algn="l" defTabSz="913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68" algn="l" defTabSz="913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2" algn="l" defTabSz="913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74" algn="l" defTabSz="913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42" algn="l" defTabSz="913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00" algn="l" defTabSz="913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64" algn="l" defTabSz="9137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4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</p:sldLayoutIdLst>
  <p:txStyles>
    <p:titleStyle>
      <a:lvl1pPr algn="l" defTabSz="9138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8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38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38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385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240" algn="l" defTabSz="913859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8480" algn="l" defTabSz="913859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7720" algn="l" defTabSz="913859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6957" algn="l" defTabSz="913859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467" indent="-228467" algn="l" defTabSz="913859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00" indent="-228467" algn="l" defTabSz="913859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320" indent="-228467" algn="l" defTabSz="913859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53" indent="-228467" algn="l" defTabSz="913859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81" indent="-228467" algn="l" defTabSz="913859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19" indent="-228467" algn="l" defTabSz="9138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40" indent="-228467" algn="l" defTabSz="9138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70" indent="-228467" algn="l" defTabSz="9138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02" indent="-228467" algn="l" defTabSz="9138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1" algn="l" defTabSz="9138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9" algn="l" defTabSz="9138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7" algn="l" defTabSz="9138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20" algn="l" defTabSz="9138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41" algn="l" defTabSz="9138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73" algn="l" defTabSz="9138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07" algn="l" defTabSz="9138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40" algn="l" defTabSz="91385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368" tIns="45685" rIns="91368" bIns="4568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91368" tIns="45685" rIns="91368" bIns="4568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7982" y="6356356"/>
            <a:ext cx="2742486" cy="365125"/>
          </a:xfrm>
          <a:prstGeom prst="rect">
            <a:avLst/>
          </a:prstGeom>
        </p:spPr>
        <p:txBody>
          <a:bodyPr vert="horz" lIns="91368" tIns="45685" rIns="91368" bIns="456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0FE7-6E00-4069-AC73-4D44357D32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549" y="6356356"/>
            <a:ext cx="4113728" cy="365125"/>
          </a:xfrm>
          <a:prstGeom prst="rect">
            <a:avLst/>
          </a:prstGeom>
        </p:spPr>
        <p:txBody>
          <a:bodyPr vert="horz" lIns="91368" tIns="45685" rIns="91368" bIns="456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8357" y="6356356"/>
            <a:ext cx="2742486" cy="365125"/>
          </a:xfrm>
          <a:prstGeom prst="rect">
            <a:avLst/>
          </a:prstGeom>
        </p:spPr>
        <p:txBody>
          <a:bodyPr vert="horz" lIns="91368" tIns="45685" rIns="91368" bIns="456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DB44-3960-4DA3-AD51-1DC91A78795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3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34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3" indent="-228363" algn="l" defTabSz="9134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88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93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20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9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70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76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00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18" indent="-228363" algn="l" defTabSz="9134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5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1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83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2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20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67" algn="l" defTabSz="9134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5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3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4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-20435" y="0"/>
            <a:ext cx="12188825" cy="684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2984" y="215039"/>
            <a:ext cx="10536371" cy="863285"/>
          </a:xfrm>
          <a:prstGeom prst="rect">
            <a:avLst/>
          </a:prstGeom>
          <a:noFill/>
        </p:spPr>
        <p:txBody>
          <a:bodyPr wrap="square" lIns="123320" tIns="61660" rIns="123320" bIns="61660" rtlCol="0">
            <a:spAutoFit/>
          </a:bodyPr>
          <a:lstStyle/>
          <a:p>
            <a:pPr algn="ctr" defTabSz="1217166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GÒ VẤP</a:t>
            </a:r>
          </a:p>
          <a:p>
            <a:pPr algn="ctr" defTabSz="1217166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218" y="4444745"/>
            <a:ext cx="5614146" cy="1783523"/>
          </a:xfrm>
          <a:prstGeom prst="rect">
            <a:avLst/>
          </a:prstGeom>
        </p:spPr>
      </p:pic>
      <p:pic>
        <p:nvPicPr>
          <p:cNvPr id="102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2" y="4320930"/>
            <a:ext cx="2031326" cy="20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5" y="-60760"/>
            <a:ext cx="1846791" cy="18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79" y="4221261"/>
            <a:ext cx="2031326" cy="20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5141" y="1027965"/>
            <a:ext cx="6338548" cy="707887"/>
          </a:xfrm>
          <a:prstGeom prst="rect">
            <a:avLst/>
          </a:prstGeom>
        </p:spPr>
        <p:txBody>
          <a:bodyPr wrap="none" lIns="91368" tIns="45685" rIns="91368" bIns="45685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000" b="1" kern="0" dirty="0" err="1">
                <a:solidFill>
                  <a:srgbClr val="ED7D31"/>
                </a:solidFill>
                <a:latin typeface="Patrick Hand" panose="00000500000000000000" pitchFamily="2" charset="0"/>
                <a:cs typeface="Arial"/>
                <a:sym typeface="Arial"/>
              </a:rPr>
              <a:t>Tiếng</a:t>
            </a:r>
            <a:r>
              <a:rPr lang="en-US" sz="4000" b="1" kern="0" dirty="0">
                <a:solidFill>
                  <a:srgbClr val="ED7D31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ED7D31"/>
                </a:solidFill>
                <a:latin typeface="Patrick Hand" panose="00000500000000000000" pitchFamily="2" charset="0"/>
                <a:cs typeface="Arial"/>
                <a:sym typeface="Arial"/>
              </a:rPr>
              <a:t>Việt</a:t>
            </a:r>
            <a:r>
              <a:rPr lang="en-US" sz="4000" b="1" kern="0" dirty="0">
                <a:solidFill>
                  <a:srgbClr val="ED7D31"/>
                </a:solidFill>
                <a:latin typeface="Patrick Hand" panose="00000500000000000000" pitchFamily="2" charset="0"/>
                <a:cs typeface="Arial"/>
                <a:sym typeface="Arial"/>
              </a:rPr>
              <a:t> – </a:t>
            </a:r>
            <a:r>
              <a:rPr lang="en-US" sz="4000" b="1" kern="0" dirty="0" err="1">
                <a:solidFill>
                  <a:srgbClr val="ED7D31"/>
                </a:solidFill>
                <a:latin typeface="Patrick Hand" panose="00000500000000000000" pitchFamily="2" charset="0"/>
                <a:cs typeface="Arial"/>
                <a:sym typeface="Arial"/>
              </a:rPr>
              <a:t>Tuần</a:t>
            </a:r>
            <a:r>
              <a:rPr lang="en-US" sz="4000" b="1" kern="0" dirty="0">
                <a:solidFill>
                  <a:srgbClr val="ED7D31"/>
                </a:solidFill>
                <a:latin typeface="Patrick Hand" panose="00000500000000000000" pitchFamily="2" charset="0"/>
                <a:cs typeface="Arial"/>
                <a:sym typeface="Arial"/>
              </a:rPr>
              <a:t>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71" y="1551913"/>
            <a:ext cx="9253146" cy="933603"/>
          </a:xfrm>
          <a:prstGeom prst="rect">
            <a:avLst/>
          </a:prstGeom>
          <a:noFill/>
        </p:spPr>
        <p:txBody>
          <a:bodyPr wrap="square" lIns="91368" tIns="45685" rIns="91368" bIns="45685" rtlCol="0">
            <a:spAutoFit/>
          </a:bodyPr>
          <a:lstStyle/>
          <a:p>
            <a:r>
              <a:rPr lang="en-US" sz="5500" b="1" dirty="0" err="1">
                <a:solidFill>
                  <a:srgbClr val="FF0000"/>
                </a:solidFill>
              </a:rPr>
              <a:t>Chủ</a:t>
            </a:r>
            <a:r>
              <a:rPr lang="en-US" sz="5500" b="1" dirty="0">
                <a:solidFill>
                  <a:srgbClr val="FF0000"/>
                </a:solidFill>
              </a:rPr>
              <a:t> </a:t>
            </a:r>
            <a:r>
              <a:rPr lang="en-US" sz="5500" b="1" dirty="0" err="1">
                <a:solidFill>
                  <a:srgbClr val="FF0000"/>
                </a:solidFill>
              </a:rPr>
              <a:t>điểm</a:t>
            </a:r>
            <a:r>
              <a:rPr lang="en-US" sz="5500" b="1" dirty="0">
                <a:solidFill>
                  <a:srgbClr val="FF0000"/>
                </a:solidFill>
              </a:rPr>
              <a:t>: </a:t>
            </a:r>
            <a:r>
              <a:rPr lang="en-US" sz="5500" b="1" dirty="0" err="1">
                <a:solidFill>
                  <a:srgbClr val="FF0000"/>
                </a:solidFill>
              </a:rPr>
              <a:t>Nghề</a:t>
            </a:r>
            <a:r>
              <a:rPr lang="en-US" sz="5500" b="1" dirty="0">
                <a:solidFill>
                  <a:srgbClr val="FF0000"/>
                </a:solidFill>
              </a:rPr>
              <a:t> </a:t>
            </a:r>
            <a:r>
              <a:rPr lang="en-US" sz="5500" b="1" dirty="0" err="1">
                <a:solidFill>
                  <a:srgbClr val="FF0000"/>
                </a:solidFill>
              </a:rPr>
              <a:t>nào</a:t>
            </a:r>
            <a:r>
              <a:rPr lang="en-US" sz="5500" b="1" dirty="0">
                <a:solidFill>
                  <a:srgbClr val="FF0000"/>
                </a:solidFill>
              </a:rPr>
              <a:t> </a:t>
            </a:r>
            <a:r>
              <a:rPr lang="en-US" sz="5500" b="1" dirty="0" err="1">
                <a:solidFill>
                  <a:srgbClr val="FF0000"/>
                </a:solidFill>
              </a:rPr>
              <a:t>cũng</a:t>
            </a:r>
            <a:r>
              <a:rPr lang="en-US" sz="5500" b="1" dirty="0">
                <a:solidFill>
                  <a:srgbClr val="FF0000"/>
                </a:solidFill>
              </a:rPr>
              <a:t> </a:t>
            </a:r>
            <a:r>
              <a:rPr lang="en-US" sz="5500" b="1" dirty="0" err="1">
                <a:solidFill>
                  <a:srgbClr val="FF0000"/>
                </a:solidFill>
              </a:rPr>
              <a:t>quý</a:t>
            </a:r>
            <a:endParaRPr lang="en-US" sz="5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5141" y="2279893"/>
            <a:ext cx="7463790" cy="933603"/>
          </a:xfrm>
          <a:prstGeom prst="rect">
            <a:avLst/>
          </a:prstGeom>
          <a:noFill/>
        </p:spPr>
        <p:txBody>
          <a:bodyPr wrap="square" lIns="91368" tIns="45685" rIns="91368" bIns="45685" rtlCol="0">
            <a:spAutoFit/>
          </a:bodyPr>
          <a:lstStyle/>
          <a:p>
            <a:r>
              <a:rPr lang="en-US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endParaRPr lang="en-US" sz="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732" y="3596849"/>
            <a:ext cx="10737273" cy="2631419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txBody>
          <a:bodyPr wrap="square" lIns="91368" tIns="45685" rIns="91368" bIns="45685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P</a:t>
            </a:r>
          </a:p>
          <a:p>
            <a:pPr algn="ctr"/>
            <a:r>
              <a:rPr lang="en-US" sz="5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2551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Ô l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>
            <a:fillRect/>
          </a:stretch>
        </p:blipFill>
        <p:spPr bwMode="auto">
          <a:xfrm>
            <a:off x="138605" y="1464733"/>
            <a:ext cx="11911615" cy="412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ập viết 2"/>
          <p:cNvSpPr txBox="1">
            <a:spLocks noChangeArrowheads="1"/>
          </p:cNvSpPr>
          <p:nvPr/>
        </p:nvSpPr>
        <p:spPr bwMode="auto">
          <a:xfrm>
            <a:off x="154480" y="3526367"/>
            <a:ext cx="746197" cy="7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40" tIns="60920" rIns="121840" bIns="60920">
            <a:spAutoFit/>
          </a:bodyPr>
          <a:lstStyle/>
          <a:p>
            <a:pPr defTabSz="91382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4300" b="1" dirty="0"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 </a:t>
            </a:r>
            <a:r>
              <a:rPr lang="el-GR" altLang="en-US" sz="4300" b="1" dirty="0"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endParaRPr lang="vi-VN" altLang="en-US" sz="4300" b="1" dirty="0">
              <a:latin typeface="HP001" panose="020B0603050302020204" pitchFamily="34" charset="0"/>
              <a:ea typeface="HP001" panose="020B0603050302020204" pitchFamily="34" charset="0"/>
              <a:cs typeface="HP001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1159" y="599156"/>
            <a:ext cx="5126533" cy="584775"/>
          </a:xfrm>
          <a:prstGeom prst="rect">
            <a:avLst/>
          </a:prstGeom>
        </p:spPr>
        <p:txBody>
          <a:bodyPr wrap="none" lIns="91400" tIns="45701" rIns="91400" bIns="45701">
            <a:spAutoFit/>
          </a:bodyPr>
          <a:lstStyle/>
          <a:p>
            <a:pPr algn="ctr" defTabSz="913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409" y="2343153"/>
            <a:ext cx="1585017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latin typeface="HP001 4 hàng" panose="020B0603050302020204"/>
              </a:rPr>
              <a:t>Phố</a:t>
            </a:r>
            <a:endParaRPr lang="en-US" sz="4800" b="1" dirty="0">
              <a:latin typeface="HP001 4 hàng" panose="020B06030503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" y="3230860"/>
            <a:ext cx="1585016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Phố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2216" y="2311596"/>
            <a:ext cx="1595002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Phố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6808" y="3220604"/>
            <a:ext cx="1676888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Phố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6146" y="2343153"/>
            <a:ext cx="1636976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Phố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6146" y="3230860"/>
            <a:ext cx="1636976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Phố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2198" y="3230860"/>
            <a:ext cx="1721458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Phố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3918" y="2293686"/>
            <a:ext cx="1703348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Phố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575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8"/>
          <p:cNvGrpSpPr/>
          <p:nvPr/>
        </p:nvGrpSpPr>
        <p:grpSpPr bwMode="auto">
          <a:xfrm rot="18365638">
            <a:off x="3715345" y="2580893"/>
            <a:ext cx="317955" cy="293004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2" name="心形 31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441">
                <a:defRPr/>
              </a:pPr>
              <a:endParaRPr lang="zh-CN" altLang="en-US" sz="17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33" name="曲线连接符 32"/>
            <p:cNvCxnSpPr>
              <a:stCxn id="32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8"/>
          <p:cNvSpPr>
            <a:spLocks noEditPoints="1"/>
          </p:cNvSpPr>
          <p:nvPr/>
        </p:nvSpPr>
        <p:spPr bwMode="auto">
          <a:xfrm>
            <a:off x="342900" y="499378"/>
            <a:ext cx="11327129" cy="4882543"/>
          </a:xfrm>
          <a:custGeom>
            <a:avLst/>
            <a:gdLst>
              <a:gd name="T0" fmla="*/ 2280145 w 1545"/>
              <a:gd name="T1" fmla="*/ 3888446 h 1186"/>
              <a:gd name="T2" fmla="*/ 921900 w 1545"/>
              <a:gd name="T3" fmla="*/ 3819536 h 1186"/>
              <a:gd name="T4" fmla="*/ 708649 w 1545"/>
              <a:gd name="T5" fmla="*/ 3809692 h 1186"/>
              <a:gd name="T6" fmla="*/ 2595101 w 1545"/>
              <a:gd name="T7" fmla="*/ 3842506 h 1186"/>
              <a:gd name="T8" fmla="*/ 1446826 w 1545"/>
              <a:gd name="T9" fmla="*/ 3793285 h 1186"/>
              <a:gd name="T10" fmla="*/ 508522 w 1545"/>
              <a:gd name="T11" fmla="*/ 3694844 h 1186"/>
              <a:gd name="T12" fmla="*/ 1545249 w 1545"/>
              <a:gd name="T13" fmla="*/ 3750627 h 1186"/>
              <a:gd name="T14" fmla="*/ 351044 w 1545"/>
              <a:gd name="T15" fmla="*/ 3563588 h 1186"/>
              <a:gd name="T16" fmla="*/ 1719131 w 1545"/>
              <a:gd name="T17" fmla="*/ 3642341 h 1186"/>
              <a:gd name="T18" fmla="*/ 1975032 w 1545"/>
              <a:gd name="T19" fmla="*/ 3625935 h 1186"/>
              <a:gd name="T20" fmla="*/ 3576055 w 1545"/>
              <a:gd name="T21" fmla="*/ 3412644 h 1186"/>
              <a:gd name="T22" fmla="*/ 288709 w 1545"/>
              <a:gd name="T23" fmla="*/ 3520930 h 1186"/>
              <a:gd name="T24" fmla="*/ 1958628 w 1545"/>
              <a:gd name="T25" fmla="*/ 3429051 h 1186"/>
              <a:gd name="T26" fmla="*/ 3776183 w 1545"/>
              <a:gd name="T27" fmla="*/ 3343735 h 1186"/>
              <a:gd name="T28" fmla="*/ 3067533 w 1545"/>
              <a:gd name="T29" fmla="*/ 3327328 h 1186"/>
              <a:gd name="T30" fmla="*/ 3005199 w 1545"/>
              <a:gd name="T31" fmla="*/ 3369986 h 1186"/>
              <a:gd name="T32" fmla="*/ 3936941 w 1545"/>
              <a:gd name="T33" fmla="*/ 3228886 h 1186"/>
              <a:gd name="T34" fmla="*/ 4035365 w 1545"/>
              <a:gd name="T35" fmla="*/ 3173103 h 1186"/>
              <a:gd name="T36" fmla="*/ 4104261 w 1545"/>
              <a:gd name="T37" fmla="*/ 2848245 h 1186"/>
              <a:gd name="T38" fmla="*/ 26246 w 1545"/>
              <a:gd name="T39" fmla="*/ 2959813 h 1186"/>
              <a:gd name="T40" fmla="*/ 4327355 w 1545"/>
              <a:gd name="T41" fmla="*/ 2792462 h 1186"/>
              <a:gd name="T42" fmla="*/ 4547167 w 1545"/>
              <a:gd name="T43" fmla="*/ 2759648 h 1186"/>
              <a:gd name="T44" fmla="*/ 4055050 w 1545"/>
              <a:gd name="T45" fmla="*/ 2730115 h 1186"/>
              <a:gd name="T46" fmla="*/ 78739 w 1545"/>
              <a:gd name="T47" fmla="*/ 2713708 h 1186"/>
              <a:gd name="T48" fmla="*/ 4789945 w 1545"/>
              <a:gd name="T49" fmla="*/ 2602141 h 1186"/>
              <a:gd name="T50" fmla="*/ 288709 w 1545"/>
              <a:gd name="T51" fmla="*/ 2487293 h 1186"/>
              <a:gd name="T52" fmla="*/ 574137 w 1545"/>
              <a:gd name="T53" fmla="*/ 2362600 h 1186"/>
              <a:gd name="T54" fmla="*/ 4983512 w 1545"/>
              <a:gd name="T55" fmla="*/ 2333067 h 1186"/>
              <a:gd name="T56" fmla="*/ 331359 w 1545"/>
              <a:gd name="T57" fmla="*/ 2129621 h 1186"/>
              <a:gd name="T58" fmla="*/ 5022881 w 1545"/>
              <a:gd name="T59" fmla="*/ 2231344 h 1186"/>
              <a:gd name="T60" fmla="*/ 5049127 w 1545"/>
              <a:gd name="T61" fmla="*/ 1896643 h 1186"/>
              <a:gd name="T62" fmla="*/ 95143 w 1545"/>
              <a:gd name="T63" fmla="*/ 1962270 h 1186"/>
              <a:gd name="T64" fmla="*/ 5019600 w 1545"/>
              <a:gd name="T65" fmla="*/ 1742417 h 1186"/>
              <a:gd name="T66" fmla="*/ 4931019 w 1545"/>
              <a:gd name="T67" fmla="*/ 1552097 h 1186"/>
              <a:gd name="T68" fmla="*/ 95143 w 1545"/>
              <a:gd name="T69" fmla="*/ 1578348 h 1186"/>
              <a:gd name="T70" fmla="*/ 4819472 w 1545"/>
              <a:gd name="T71" fmla="*/ 1388027 h 1186"/>
              <a:gd name="T72" fmla="*/ 528206 w 1545"/>
              <a:gd name="T73" fmla="*/ 1260053 h 1186"/>
              <a:gd name="T74" fmla="*/ 4730891 w 1545"/>
              <a:gd name="T75" fmla="*/ 1342088 h 1186"/>
              <a:gd name="T76" fmla="*/ 748019 w 1545"/>
              <a:gd name="T77" fmla="*/ 1214114 h 1186"/>
              <a:gd name="T78" fmla="*/ 1023605 w 1545"/>
              <a:gd name="T79" fmla="*/ 1266616 h 1186"/>
              <a:gd name="T80" fmla="*/ 4488113 w 1545"/>
              <a:gd name="T81" fmla="*/ 1118954 h 1186"/>
              <a:gd name="T82" fmla="*/ 3549809 w 1545"/>
              <a:gd name="T83" fmla="*/ 958166 h 1186"/>
              <a:gd name="T84" fmla="*/ 4192843 w 1545"/>
              <a:gd name="T85" fmla="*/ 1017230 h 1186"/>
              <a:gd name="T86" fmla="*/ 938304 w 1545"/>
              <a:gd name="T87" fmla="*/ 945040 h 1186"/>
              <a:gd name="T88" fmla="*/ 3421858 w 1545"/>
              <a:gd name="T89" fmla="*/ 1040200 h 1186"/>
              <a:gd name="T90" fmla="*/ 974393 w 1545"/>
              <a:gd name="T91" fmla="*/ 735031 h 1186"/>
              <a:gd name="T92" fmla="*/ 3494035 w 1545"/>
              <a:gd name="T93" fmla="*/ 856442 h 1186"/>
              <a:gd name="T94" fmla="*/ 3001918 w 1545"/>
              <a:gd name="T95" fmla="*/ 577524 h 1186"/>
              <a:gd name="T96" fmla="*/ 1049851 w 1545"/>
              <a:gd name="T97" fmla="*/ 554555 h 1186"/>
              <a:gd name="T98" fmla="*/ 3494035 w 1545"/>
              <a:gd name="T99" fmla="*/ 603776 h 1186"/>
              <a:gd name="T100" fmla="*/ 3100341 w 1545"/>
              <a:gd name="T101" fmla="*/ 551273 h 1186"/>
              <a:gd name="T102" fmla="*/ 3398893 w 1545"/>
              <a:gd name="T103" fmla="*/ 459394 h 1186"/>
              <a:gd name="T104" fmla="*/ 2742736 w 1545"/>
              <a:gd name="T105" fmla="*/ 377360 h 1186"/>
              <a:gd name="T106" fmla="*/ 1354964 w 1545"/>
              <a:gd name="T107" fmla="*/ 242823 h 1186"/>
              <a:gd name="T108" fmla="*/ 2706647 w 1545"/>
              <a:gd name="T109" fmla="*/ 295325 h 1186"/>
              <a:gd name="T110" fmla="*/ 1535407 w 1545"/>
              <a:gd name="T111" fmla="*/ 131256 h 1186"/>
              <a:gd name="T112" fmla="*/ 1696166 w 1545"/>
              <a:gd name="T113" fmla="*/ 55784 h 1186"/>
              <a:gd name="T114" fmla="*/ 2355603 w 1545"/>
              <a:gd name="T115" fmla="*/ 75472 h 1186"/>
              <a:gd name="T116" fmla="*/ 1935663 w 1545"/>
              <a:gd name="T117" fmla="*/ 6563 h 1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45" h="1186">
                <a:moveTo>
                  <a:pt x="760" y="1170"/>
                </a:moveTo>
                <a:cubicBezTo>
                  <a:pt x="760" y="1170"/>
                  <a:pt x="759" y="1170"/>
                  <a:pt x="759" y="1170"/>
                </a:cubicBezTo>
                <a:cubicBezTo>
                  <a:pt x="748" y="1173"/>
                  <a:pt x="738" y="1174"/>
                  <a:pt x="728" y="1175"/>
                </a:cubicBezTo>
                <a:cubicBezTo>
                  <a:pt x="725" y="1175"/>
                  <a:pt x="723" y="1178"/>
                  <a:pt x="723" y="1181"/>
                </a:cubicBezTo>
                <a:cubicBezTo>
                  <a:pt x="723" y="1184"/>
                  <a:pt x="725" y="1186"/>
                  <a:pt x="728" y="1186"/>
                </a:cubicBezTo>
                <a:cubicBezTo>
                  <a:pt x="728" y="1186"/>
                  <a:pt x="728" y="1186"/>
                  <a:pt x="728" y="1186"/>
                </a:cubicBezTo>
                <a:cubicBezTo>
                  <a:pt x="739" y="1185"/>
                  <a:pt x="750" y="1183"/>
                  <a:pt x="761" y="1181"/>
                </a:cubicBezTo>
                <a:cubicBezTo>
                  <a:pt x="764" y="1180"/>
                  <a:pt x="766" y="1177"/>
                  <a:pt x="765" y="1174"/>
                </a:cubicBezTo>
                <a:cubicBezTo>
                  <a:pt x="765" y="1172"/>
                  <a:pt x="762" y="1170"/>
                  <a:pt x="760" y="1170"/>
                </a:cubicBezTo>
                <a:moveTo>
                  <a:pt x="664" y="1168"/>
                </a:moveTo>
                <a:cubicBezTo>
                  <a:pt x="662" y="1168"/>
                  <a:pt x="660" y="1169"/>
                  <a:pt x="659" y="1171"/>
                </a:cubicBezTo>
                <a:cubicBezTo>
                  <a:pt x="658" y="1174"/>
                  <a:pt x="660" y="1177"/>
                  <a:pt x="663" y="1178"/>
                </a:cubicBezTo>
                <a:cubicBezTo>
                  <a:pt x="673" y="1182"/>
                  <a:pt x="684" y="1184"/>
                  <a:pt x="695" y="1185"/>
                </a:cubicBezTo>
                <a:cubicBezTo>
                  <a:pt x="696" y="1185"/>
                  <a:pt x="696" y="1185"/>
                  <a:pt x="696" y="1185"/>
                </a:cubicBezTo>
                <a:cubicBezTo>
                  <a:pt x="699" y="1185"/>
                  <a:pt x="701" y="1183"/>
                  <a:pt x="701" y="1180"/>
                </a:cubicBezTo>
                <a:cubicBezTo>
                  <a:pt x="702" y="1178"/>
                  <a:pt x="699" y="1175"/>
                  <a:pt x="696" y="1175"/>
                </a:cubicBezTo>
                <a:cubicBezTo>
                  <a:pt x="686" y="1173"/>
                  <a:pt x="676" y="1171"/>
                  <a:pt x="666" y="1168"/>
                </a:cubicBezTo>
                <a:cubicBezTo>
                  <a:pt x="666" y="1168"/>
                  <a:pt x="665" y="1168"/>
                  <a:pt x="664" y="1168"/>
                </a:cubicBezTo>
                <a:moveTo>
                  <a:pt x="281" y="1164"/>
                </a:moveTo>
                <a:cubicBezTo>
                  <a:pt x="278" y="1164"/>
                  <a:pt x="276" y="1166"/>
                  <a:pt x="275" y="1169"/>
                </a:cubicBezTo>
                <a:cubicBezTo>
                  <a:pt x="275" y="1172"/>
                  <a:pt x="277" y="1175"/>
                  <a:pt x="280" y="1175"/>
                </a:cubicBezTo>
                <a:cubicBezTo>
                  <a:pt x="290" y="1176"/>
                  <a:pt x="301" y="1177"/>
                  <a:pt x="313" y="1177"/>
                </a:cubicBezTo>
                <a:cubicBezTo>
                  <a:pt x="313" y="1177"/>
                  <a:pt x="313" y="1177"/>
                  <a:pt x="313" y="1177"/>
                </a:cubicBezTo>
                <a:cubicBezTo>
                  <a:pt x="316" y="1177"/>
                  <a:pt x="318" y="1175"/>
                  <a:pt x="318" y="1172"/>
                </a:cubicBezTo>
                <a:cubicBezTo>
                  <a:pt x="318" y="1169"/>
                  <a:pt x="316" y="1167"/>
                  <a:pt x="313" y="1167"/>
                </a:cubicBezTo>
                <a:cubicBezTo>
                  <a:pt x="302" y="1166"/>
                  <a:pt x="291" y="1166"/>
                  <a:pt x="281" y="1164"/>
                </a:cubicBezTo>
                <a:cubicBezTo>
                  <a:pt x="281" y="1164"/>
                  <a:pt x="281" y="1164"/>
                  <a:pt x="281" y="1164"/>
                </a:cubicBezTo>
                <a:moveTo>
                  <a:pt x="377" y="1162"/>
                </a:moveTo>
                <a:cubicBezTo>
                  <a:pt x="377" y="1162"/>
                  <a:pt x="376" y="1162"/>
                  <a:pt x="376" y="1162"/>
                </a:cubicBezTo>
                <a:cubicBezTo>
                  <a:pt x="365" y="1164"/>
                  <a:pt x="355" y="1165"/>
                  <a:pt x="344" y="1166"/>
                </a:cubicBezTo>
                <a:cubicBezTo>
                  <a:pt x="342" y="1166"/>
                  <a:pt x="339" y="1169"/>
                  <a:pt x="340" y="1172"/>
                </a:cubicBezTo>
                <a:cubicBezTo>
                  <a:pt x="340" y="1174"/>
                  <a:pt x="342" y="1177"/>
                  <a:pt x="345" y="1177"/>
                </a:cubicBezTo>
                <a:cubicBezTo>
                  <a:pt x="345" y="1177"/>
                  <a:pt x="345" y="1177"/>
                  <a:pt x="345" y="1177"/>
                </a:cubicBezTo>
                <a:cubicBezTo>
                  <a:pt x="356" y="1176"/>
                  <a:pt x="367" y="1175"/>
                  <a:pt x="378" y="1173"/>
                </a:cubicBezTo>
                <a:cubicBezTo>
                  <a:pt x="381" y="1172"/>
                  <a:pt x="383" y="1169"/>
                  <a:pt x="382" y="1166"/>
                </a:cubicBezTo>
                <a:cubicBezTo>
                  <a:pt x="382" y="1164"/>
                  <a:pt x="379" y="1162"/>
                  <a:pt x="377" y="1162"/>
                </a:cubicBezTo>
                <a:moveTo>
                  <a:pt x="218" y="1151"/>
                </a:moveTo>
                <a:cubicBezTo>
                  <a:pt x="215" y="1151"/>
                  <a:pt x="213" y="1152"/>
                  <a:pt x="213" y="1154"/>
                </a:cubicBezTo>
                <a:cubicBezTo>
                  <a:pt x="212" y="1157"/>
                  <a:pt x="213" y="1160"/>
                  <a:pt x="216" y="1161"/>
                </a:cubicBezTo>
                <a:cubicBezTo>
                  <a:pt x="218" y="1162"/>
                  <a:pt x="218" y="1162"/>
                  <a:pt x="218" y="1162"/>
                </a:cubicBezTo>
                <a:cubicBezTo>
                  <a:pt x="227" y="1165"/>
                  <a:pt x="237" y="1167"/>
                  <a:pt x="248" y="1170"/>
                </a:cubicBezTo>
                <a:cubicBezTo>
                  <a:pt x="248" y="1170"/>
                  <a:pt x="248" y="1170"/>
                  <a:pt x="249" y="1170"/>
                </a:cubicBezTo>
                <a:cubicBezTo>
                  <a:pt x="251" y="1170"/>
                  <a:pt x="253" y="1168"/>
                  <a:pt x="254" y="1166"/>
                </a:cubicBezTo>
                <a:cubicBezTo>
                  <a:pt x="255" y="1163"/>
                  <a:pt x="253" y="1160"/>
                  <a:pt x="250" y="1159"/>
                </a:cubicBezTo>
                <a:cubicBezTo>
                  <a:pt x="240" y="1157"/>
                  <a:pt x="230" y="1154"/>
                  <a:pt x="221" y="1151"/>
                </a:cubicBezTo>
                <a:cubicBezTo>
                  <a:pt x="219" y="1151"/>
                  <a:pt x="219" y="1151"/>
                  <a:pt x="219" y="1151"/>
                </a:cubicBezTo>
                <a:cubicBezTo>
                  <a:pt x="219" y="1151"/>
                  <a:pt x="218" y="1151"/>
                  <a:pt x="218" y="1151"/>
                </a:cubicBezTo>
                <a:moveTo>
                  <a:pt x="820" y="1147"/>
                </a:moveTo>
                <a:cubicBezTo>
                  <a:pt x="819" y="1147"/>
                  <a:pt x="818" y="1147"/>
                  <a:pt x="817" y="1148"/>
                </a:cubicBezTo>
                <a:cubicBezTo>
                  <a:pt x="808" y="1153"/>
                  <a:pt x="798" y="1157"/>
                  <a:pt x="789" y="1161"/>
                </a:cubicBezTo>
                <a:cubicBezTo>
                  <a:pt x="786" y="1162"/>
                  <a:pt x="785" y="1165"/>
                  <a:pt x="786" y="1168"/>
                </a:cubicBezTo>
                <a:cubicBezTo>
                  <a:pt x="786" y="1170"/>
                  <a:pt x="789" y="1171"/>
                  <a:pt x="791" y="1171"/>
                </a:cubicBezTo>
                <a:cubicBezTo>
                  <a:pt x="791" y="1171"/>
                  <a:pt x="792" y="1171"/>
                  <a:pt x="793" y="1171"/>
                </a:cubicBezTo>
                <a:cubicBezTo>
                  <a:pt x="803" y="1167"/>
                  <a:pt x="813" y="1162"/>
                  <a:pt x="822" y="1157"/>
                </a:cubicBezTo>
                <a:cubicBezTo>
                  <a:pt x="825" y="1155"/>
                  <a:pt x="826" y="1152"/>
                  <a:pt x="824" y="1150"/>
                </a:cubicBezTo>
                <a:cubicBezTo>
                  <a:pt x="823" y="1148"/>
                  <a:pt x="822" y="1147"/>
                  <a:pt x="820" y="1147"/>
                </a:cubicBezTo>
                <a:moveTo>
                  <a:pt x="439" y="1145"/>
                </a:moveTo>
                <a:cubicBezTo>
                  <a:pt x="438" y="1145"/>
                  <a:pt x="438" y="1145"/>
                  <a:pt x="437" y="1146"/>
                </a:cubicBezTo>
                <a:cubicBezTo>
                  <a:pt x="433" y="1147"/>
                  <a:pt x="429" y="1149"/>
                  <a:pt x="425" y="1150"/>
                </a:cubicBezTo>
                <a:cubicBezTo>
                  <a:pt x="419" y="1152"/>
                  <a:pt x="413" y="1154"/>
                  <a:pt x="407" y="1155"/>
                </a:cubicBezTo>
                <a:cubicBezTo>
                  <a:pt x="404" y="1156"/>
                  <a:pt x="402" y="1159"/>
                  <a:pt x="403" y="1162"/>
                </a:cubicBezTo>
                <a:cubicBezTo>
                  <a:pt x="404" y="1164"/>
                  <a:pt x="406" y="1166"/>
                  <a:pt x="408" y="1166"/>
                </a:cubicBezTo>
                <a:cubicBezTo>
                  <a:pt x="409" y="1166"/>
                  <a:pt x="409" y="1166"/>
                  <a:pt x="410" y="1166"/>
                </a:cubicBezTo>
                <a:cubicBezTo>
                  <a:pt x="416" y="1164"/>
                  <a:pt x="422" y="1162"/>
                  <a:pt x="428" y="1160"/>
                </a:cubicBezTo>
                <a:cubicBezTo>
                  <a:pt x="432" y="1159"/>
                  <a:pt x="437" y="1157"/>
                  <a:pt x="441" y="1156"/>
                </a:cubicBezTo>
                <a:cubicBezTo>
                  <a:pt x="444" y="1155"/>
                  <a:pt x="445" y="1151"/>
                  <a:pt x="444" y="1149"/>
                </a:cubicBezTo>
                <a:cubicBezTo>
                  <a:pt x="443" y="1147"/>
                  <a:pt x="441" y="1145"/>
                  <a:pt x="439" y="1145"/>
                </a:cubicBezTo>
                <a:moveTo>
                  <a:pt x="613" y="1131"/>
                </a:moveTo>
                <a:cubicBezTo>
                  <a:pt x="612" y="1131"/>
                  <a:pt x="611" y="1131"/>
                  <a:pt x="610" y="1132"/>
                </a:cubicBezTo>
                <a:cubicBezTo>
                  <a:pt x="607" y="1134"/>
                  <a:pt x="607" y="1137"/>
                  <a:pt x="608" y="1140"/>
                </a:cubicBezTo>
                <a:cubicBezTo>
                  <a:pt x="615" y="1149"/>
                  <a:pt x="624" y="1157"/>
                  <a:pt x="633" y="1163"/>
                </a:cubicBezTo>
                <a:cubicBezTo>
                  <a:pt x="634" y="1164"/>
                  <a:pt x="635" y="1164"/>
                  <a:pt x="636" y="1164"/>
                </a:cubicBezTo>
                <a:cubicBezTo>
                  <a:pt x="637" y="1164"/>
                  <a:pt x="639" y="1163"/>
                  <a:pt x="640" y="1162"/>
                </a:cubicBezTo>
                <a:cubicBezTo>
                  <a:pt x="642" y="1159"/>
                  <a:pt x="641" y="1156"/>
                  <a:pt x="639" y="1154"/>
                </a:cubicBezTo>
                <a:cubicBezTo>
                  <a:pt x="631" y="1148"/>
                  <a:pt x="623" y="1141"/>
                  <a:pt x="617" y="1133"/>
                </a:cubicBezTo>
                <a:cubicBezTo>
                  <a:pt x="616" y="1132"/>
                  <a:pt x="614" y="1131"/>
                  <a:pt x="613" y="1131"/>
                </a:cubicBezTo>
                <a:moveTo>
                  <a:pt x="159" y="1123"/>
                </a:moveTo>
                <a:cubicBezTo>
                  <a:pt x="157" y="1123"/>
                  <a:pt x="156" y="1124"/>
                  <a:pt x="155" y="1126"/>
                </a:cubicBezTo>
                <a:cubicBezTo>
                  <a:pt x="153" y="1129"/>
                  <a:pt x="154" y="1132"/>
                  <a:pt x="157" y="1133"/>
                </a:cubicBezTo>
                <a:cubicBezTo>
                  <a:pt x="166" y="1139"/>
                  <a:pt x="176" y="1144"/>
                  <a:pt x="185" y="1149"/>
                </a:cubicBezTo>
                <a:cubicBezTo>
                  <a:pt x="186" y="1149"/>
                  <a:pt x="187" y="1149"/>
                  <a:pt x="188" y="1149"/>
                </a:cubicBezTo>
                <a:cubicBezTo>
                  <a:pt x="190" y="1149"/>
                  <a:pt x="192" y="1148"/>
                  <a:pt x="193" y="1146"/>
                </a:cubicBezTo>
                <a:cubicBezTo>
                  <a:pt x="194" y="1144"/>
                  <a:pt x="193" y="1140"/>
                  <a:pt x="190" y="1139"/>
                </a:cubicBezTo>
                <a:cubicBezTo>
                  <a:pt x="181" y="1135"/>
                  <a:pt x="171" y="1130"/>
                  <a:pt x="162" y="1124"/>
                </a:cubicBezTo>
                <a:cubicBezTo>
                  <a:pt x="161" y="1124"/>
                  <a:pt x="160" y="1123"/>
                  <a:pt x="159" y="1123"/>
                </a:cubicBezTo>
                <a:moveTo>
                  <a:pt x="497" y="1117"/>
                </a:moveTo>
                <a:cubicBezTo>
                  <a:pt x="496" y="1117"/>
                  <a:pt x="495" y="1117"/>
                  <a:pt x="494" y="1118"/>
                </a:cubicBezTo>
                <a:cubicBezTo>
                  <a:pt x="485" y="1123"/>
                  <a:pt x="475" y="1128"/>
                  <a:pt x="466" y="1133"/>
                </a:cubicBezTo>
                <a:cubicBezTo>
                  <a:pt x="464" y="1134"/>
                  <a:pt x="462" y="1138"/>
                  <a:pt x="464" y="1140"/>
                </a:cubicBezTo>
                <a:cubicBezTo>
                  <a:pt x="465" y="1142"/>
                  <a:pt x="467" y="1143"/>
                  <a:pt x="469" y="1143"/>
                </a:cubicBezTo>
                <a:cubicBezTo>
                  <a:pt x="469" y="1143"/>
                  <a:pt x="470" y="1143"/>
                  <a:pt x="471" y="1143"/>
                </a:cubicBezTo>
                <a:cubicBezTo>
                  <a:pt x="481" y="1138"/>
                  <a:pt x="490" y="1133"/>
                  <a:pt x="500" y="1127"/>
                </a:cubicBezTo>
                <a:cubicBezTo>
                  <a:pt x="502" y="1125"/>
                  <a:pt x="503" y="1122"/>
                  <a:pt x="501" y="1120"/>
                </a:cubicBezTo>
                <a:cubicBezTo>
                  <a:pt x="500" y="1118"/>
                  <a:pt x="499" y="1117"/>
                  <a:pt x="497" y="1117"/>
                </a:cubicBezTo>
                <a:moveTo>
                  <a:pt x="870" y="1107"/>
                </a:moveTo>
                <a:cubicBezTo>
                  <a:pt x="869" y="1107"/>
                  <a:pt x="867" y="1108"/>
                  <a:pt x="866" y="1109"/>
                </a:cubicBezTo>
                <a:cubicBezTo>
                  <a:pt x="859" y="1117"/>
                  <a:pt x="851" y="1124"/>
                  <a:pt x="843" y="1130"/>
                </a:cubicBezTo>
                <a:cubicBezTo>
                  <a:pt x="841" y="1132"/>
                  <a:pt x="840" y="1135"/>
                  <a:pt x="842" y="1138"/>
                </a:cubicBezTo>
                <a:cubicBezTo>
                  <a:pt x="843" y="1139"/>
                  <a:pt x="845" y="1140"/>
                  <a:pt x="847" y="1140"/>
                </a:cubicBezTo>
                <a:cubicBezTo>
                  <a:pt x="848" y="1140"/>
                  <a:pt x="849" y="1139"/>
                  <a:pt x="850" y="1139"/>
                </a:cubicBezTo>
                <a:cubicBezTo>
                  <a:pt x="859" y="1132"/>
                  <a:pt x="867" y="1124"/>
                  <a:pt x="874" y="1116"/>
                </a:cubicBezTo>
                <a:cubicBezTo>
                  <a:pt x="876" y="1114"/>
                  <a:pt x="876" y="1110"/>
                  <a:pt x="874" y="1108"/>
                </a:cubicBezTo>
                <a:cubicBezTo>
                  <a:pt x="873" y="1108"/>
                  <a:pt x="871" y="1107"/>
                  <a:pt x="870" y="1107"/>
                </a:cubicBezTo>
                <a:moveTo>
                  <a:pt x="107" y="1086"/>
                </a:moveTo>
                <a:cubicBezTo>
                  <a:pt x="106" y="1086"/>
                  <a:pt x="104" y="1086"/>
                  <a:pt x="103" y="1087"/>
                </a:cubicBezTo>
                <a:cubicBezTo>
                  <a:pt x="101" y="1090"/>
                  <a:pt x="101" y="1093"/>
                  <a:pt x="104" y="1095"/>
                </a:cubicBezTo>
                <a:cubicBezTo>
                  <a:pt x="112" y="1102"/>
                  <a:pt x="121" y="1109"/>
                  <a:pt x="129" y="1115"/>
                </a:cubicBezTo>
                <a:cubicBezTo>
                  <a:pt x="130" y="1116"/>
                  <a:pt x="131" y="1116"/>
                  <a:pt x="132" y="1116"/>
                </a:cubicBezTo>
                <a:cubicBezTo>
                  <a:pt x="134" y="1116"/>
                  <a:pt x="136" y="1116"/>
                  <a:pt x="137" y="1114"/>
                </a:cubicBezTo>
                <a:cubicBezTo>
                  <a:pt x="139" y="1112"/>
                  <a:pt x="138" y="1108"/>
                  <a:pt x="136" y="1107"/>
                </a:cubicBezTo>
                <a:cubicBezTo>
                  <a:pt x="127" y="1101"/>
                  <a:pt x="119" y="1094"/>
                  <a:pt x="111" y="1087"/>
                </a:cubicBezTo>
                <a:cubicBezTo>
                  <a:pt x="110" y="1086"/>
                  <a:pt x="108" y="1086"/>
                  <a:pt x="107" y="1086"/>
                </a:cubicBezTo>
                <a:moveTo>
                  <a:pt x="549" y="1079"/>
                </a:moveTo>
                <a:cubicBezTo>
                  <a:pt x="547" y="1079"/>
                  <a:pt x="546" y="1079"/>
                  <a:pt x="545" y="1080"/>
                </a:cubicBezTo>
                <a:cubicBezTo>
                  <a:pt x="537" y="1087"/>
                  <a:pt x="529" y="1094"/>
                  <a:pt x="520" y="1100"/>
                </a:cubicBezTo>
                <a:cubicBezTo>
                  <a:pt x="518" y="1102"/>
                  <a:pt x="517" y="1105"/>
                  <a:pt x="519" y="1108"/>
                </a:cubicBezTo>
                <a:cubicBezTo>
                  <a:pt x="520" y="1109"/>
                  <a:pt x="522" y="1110"/>
                  <a:pt x="524" y="1110"/>
                </a:cubicBezTo>
                <a:cubicBezTo>
                  <a:pt x="525" y="1110"/>
                  <a:pt x="526" y="1109"/>
                  <a:pt x="527" y="1109"/>
                </a:cubicBezTo>
                <a:cubicBezTo>
                  <a:pt x="535" y="1102"/>
                  <a:pt x="544" y="1096"/>
                  <a:pt x="552" y="1088"/>
                </a:cubicBezTo>
                <a:cubicBezTo>
                  <a:pt x="554" y="1086"/>
                  <a:pt x="555" y="1083"/>
                  <a:pt x="553" y="1081"/>
                </a:cubicBezTo>
                <a:cubicBezTo>
                  <a:pt x="552" y="1079"/>
                  <a:pt x="550" y="1079"/>
                  <a:pt x="549" y="1079"/>
                </a:cubicBezTo>
                <a:moveTo>
                  <a:pt x="591" y="1071"/>
                </a:moveTo>
                <a:cubicBezTo>
                  <a:pt x="591" y="1071"/>
                  <a:pt x="591" y="1071"/>
                  <a:pt x="591" y="1071"/>
                </a:cubicBezTo>
                <a:cubicBezTo>
                  <a:pt x="588" y="1071"/>
                  <a:pt x="586" y="1074"/>
                  <a:pt x="586" y="1077"/>
                </a:cubicBezTo>
                <a:cubicBezTo>
                  <a:pt x="587" y="1088"/>
                  <a:pt x="589" y="1099"/>
                  <a:pt x="592" y="1108"/>
                </a:cubicBezTo>
                <a:cubicBezTo>
                  <a:pt x="593" y="1110"/>
                  <a:pt x="593" y="1110"/>
                  <a:pt x="593" y="1110"/>
                </a:cubicBezTo>
                <a:cubicBezTo>
                  <a:pt x="594" y="1112"/>
                  <a:pt x="596" y="1113"/>
                  <a:pt x="598" y="1113"/>
                </a:cubicBezTo>
                <a:cubicBezTo>
                  <a:pt x="598" y="1113"/>
                  <a:pt x="599" y="1113"/>
                  <a:pt x="600" y="1113"/>
                </a:cubicBezTo>
                <a:cubicBezTo>
                  <a:pt x="602" y="1112"/>
                  <a:pt x="604" y="1109"/>
                  <a:pt x="603" y="1106"/>
                </a:cubicBezTo>
                <a:cubicBezTo>
                  <a:pt x="602" y="1105"/>
                  <a:pt x="602" y="1105"/>
                  <a:pt x="602" y="1105"/>
                </a:cubicBezTo>
                <a:cubicBezTo>
                  <a:pt x="600" y="1096"/>
                  <a:pt x="598" y="1086"/>
                  <a:pt x="597" y="1076"/>
                </a:cubicBezTo>
                <a:cubicBezTo>
                  <a:pt x="596" y="1073"/>
                  <a:pt x="594" y="1071"/>
                  <a:pt x="591" y="1071"/>
                </a:cubicBezTo>
                <a:moveTo>
                  <a:pt x="904" y="1052"/>
                </a:moveTo>
                <a:cubicBezTo>
                  <a:pt x="901" y="1052"/>
                  <a:pt x="899" y="1054"/>
                  <a:pt x="898" y="1056"/>
                </a:cubicBezTo>
                <a:cubicBezTo>
                  <a:pt x="895" y="1066"/>
                  <a:pt x="890" y="1075"/>
                  <a:pt x="885" y="1084"/>
                </a:cubicBezTo>
                <a:cubicBezTo>
                  <a:pt x="883" y="1086"/>
                  <a:pt x="884" y="1090"/>
                  <a:pt x="887" y="1091"/>
                </a:cubicBezTo>
                <a:cubicBezTo>
                  <a:pt x="888" y="1092"/>
                  <a:pt x="889" y="1092"/>
                  <a:pt x="890" y="1092"/>
                </a:cubicBezTo>
                <a:cubicBezTo>
                  <a:pt x="891" y="1092"/>
                  <a:pt x="893" y="1091"/>
                  <a:pt x="894" y="1090"/>
                </a:cubicBezTo>
                <a:cubicBezTo>
                  <a:pt x="900" y="1080"/>
                  <a:pt x="905" y="1070"/>
                  <a:pt x="909" y="1060"/>
                </a:cubicBezTo>
                <a:cubicBezTo>
                  <a:pt x="910" y="1057"/>
                  <a:pt x="908" y="1054"/>
                  <a:pt x="905" y="1053"/>
                </a:cubicBezTo>
                <a:cubicBezTo>
                  <a:pt x="905" y="1053"/>
                  <a:pt x="904" y="1052"/>
                  <a:pt x="904" y="1052"/>
                </a:cubicBezTo>
                <a:moveTo>
                  <a:pt x="1091" y="1040"/>
                </a:moveTo>
                <a:cubicBezTo>
                  <a:pt x="1090" y="1040"/>
                  <a:pt x="1090" y="1040"/>
                  <a:pt x="1090" y="1040"/>
                </a:cubicBezTo>
                <a:cubicBezTo>
                  <a:pt x="1079" y="1042"/>
                  <a:pt x="1069" y="1043"/>
                  <a:pt x="1058" y="1043"/>
                </a:cubicBezTo>
                <a:cubicBezTo>
                  <a:pt x="1056" y="1043"/>
                  <a:pt x="1053" y="1046"/>
                  <a:pt x="1053" y="1049"/>
                </a:cubicBezTo>
                <a:cubicBezTo>
                  <a:pt x="1053" y="1052"/>
                  <a:pt x="1056" y="1054"/>
                  <a:pt x="1059" y="1054"/>
                </a:cubicBezTo>
                <a:cubicBezTo>
                  <a:pt x="1059" y="1054"/>
                  <a:pt x="1059" y="1054"/>
                  <a:pt x="1059" y="1054"/>
                </a:cubicBezTo>
                <a:cubicBezTo>
                  <a:pt x="1069" y="1054"/>
                  <a:pt x="1080" y="1053"/>
                  <a:pt x="1092" y="1050"/>
                </a:cubicBezTo>
                <a:cubicBezTo>
                  <a:pt x="1094" y="1050"/>
                  <a:pt x="1096" y="1047"/>
                  <a:pt x="1096" y="1044"/>
                </a:cubicBezTo>
                <a:cubicBezTo>
                  <a:pt x="1095" y="1042"/>
                  <a:pt x="1093" y="1040"/>
                  <a:pt x="1091" y="1040"/>
                </a:cubicBezTo>
                <a:moveTo>
                  <a:pt x="62" y="1039"/>
                </a:moveTo>
                <a:cubicBezTo>
                  <a:pt x="61" y="1039"/>
                  <a:pt x="60" y="1040"/>
                  <a:pt x="59" y="1040"/>
                </a:cubicBezTo>
                <a:cubicBezTo>
                  <a:pt x="57" y="1042"/>
                  <a:pt x="56" y="1046"/>
                  <a:pt x="58" y="1048"/>
                </a:cubicBezTo>
                <a:cubicBezTo>
                  <a:pt x="65" y="1056"/>
                  <a:pt x="72" y="1065"/>
                  <a:pt x="80" y="1073"/>
                </a:cubicBezTo>
                <a:cubicBezTo>
                  <a:pt x="81" y="1074"/>
                  <a:pt x="82" y="1074"/>
                  <a:pt x="84" y="1074"/>
                </a:cubicBezTo>
                <a:cubicBezTo>
                  <a:pt x="85" y="1074"/>
                  <a:pt x="87" y="1074"/>
                  <a:pt x="88" y="1073"/>
                </a:cubicBezTo>
                <a:cubicBezTo>
                  <a:pt x="90" y="1071"/>
                  <a:pt x="90" y="1067"/>
                  <a:pt x="88" y="1065"/>
                </a:cubicBezTo>
                <a:cubicBezTo>
                  <a:pt x="80" y="1057"/>
                  <a:pt x="73" y="1049"/>
                  <a:pt x="67" y="1041"/>
                </a:cubicBezTo>
                <a:cubicBezTo>
                  <a:pt x="66" y="1040"/>
                  <a:pt x="64" y="1039"/>
                  <a:pt x="62" y="1039"/>
                </a:cubicBezTo>
                <a:moveTo>
                  <a:pt x="591" y="1035"/>
                </a:moveTo>
                <a:cubicBezTo>
                  <a:pt x="590" y="1035"/>
                  <a:pt x="588" y="1036"/>
                  <a:pt x="587" y="1037"/>
                </a:cubicBezTo>
                <a:cubicBezTo>
                  <a:pt x="581" y="1045"/>
                  <a:pt x="575" y="1052"/>
                  <a:pt x="568" y="1058"/>
                </a:cubicBezTo>
                <a:cubicBezTo>
                  <a:pt x="566" y="1060"/>
                  <a:pt x="566" y="1064"/>
                  <a:pt x="568" y="1066"/>
                </a:cubicBezTo>
                <a:cubicBezTo>
                  <a:pt x="569" y="1067"/>
                  <a:pt x="571" y="1067"/>
                  <a:pt x="572" y="1067"/>
                </a:cubicBezTo>
                <a:cubicBezTo>
                  <a:pt x="573" y="1067"/>
                  <a:pt x="575" y="1067"/>
                  <a:pt x="576" y="1066"/>
                </a:cubicBezTo>
                <a:cubicBezTo>
                  <a:pt x="576" y="1066"/>
                  <a:pt x="576" y="1066"/>
                  <a:pt x="576" y="1066"/>
                </a:cubicBezTo>
                <a:cubicBezTo>
                  <a:pt x="581" y="1061"/>
                  <a:pt x="586" y="1055"/>
                  <a:pt x="591" y="1050"/>
                </a:cubicBezTo>
                <a:cubicBezTo>
                  <a:pt x="591" y="1050"/>
                  <a:pt x="591" y="1050"/>
                  <a:pt x="591" y="1050"/>
                </a:cubicBezTo>
                <a:cubicBezTo>
                  <a:pt x="594" y="1050"/>
                  <a:pt x="596" y="1048"/>
                  <a:pt x="597" y="1045"/>
                </a:cubicBezTo>
                <a:cubicBezTo>
                  <a:pt x="597" y="1044"/>
                  <a:pt x="597" y="1042"/>
                  <a:pt x="597" y="1041"/>
                </a:cubicBezTo>
                <a:cubicBezTo>
                  <a:pt x="597" y="1039"/>
                  <a:pt x="596" y="1037"/>
                  <a:pt x="594" y="1036"/>
                </a:cubicBezTo>
                <a:cubicBezTo>
                  <a:pt x="593" y="1036"/>
                  <a:pt x="592" y="1035"/>
                  <a:pt x="591" y="1035"/>
                </a:cubicBezTo>
                <a:moveTo>
                  <a:pt x="995" y="1032"/>
                </a:moveTo>
                <a:cubicBezTo>
                  <a:pt x="993" y="1032"/>
                  <a:pt x="991" y="1034"/>
                  <a:pt x="990" y="1036"/>
                </a:cubicBezTo>
                <a:cubicBezTo>
                  <a:pt x="989" y="1039"/>
                  <a:pt x="991" y="1042"/>
                  <a:pt x="994" y="1043"/>
                </a:cubicBezTo>
                <a:cubicBezTo>
                  <a:pt x="1004" y="1046"/>
                  <a:pt x="1015" y="1049"/>
                  <a:pt x="1026" y="1051"/>
                </a:cubicBezTo>
                <a:cubicBezTo>
                  <a:pt x="1026" y="1051"/>
                  <a:pt x="1026" y="1051"/>
                  <a:pt x="1027" y="1051"/>
                </a:cubicBezTo>
                <a:cubicBezTo>
                  <a:pt x="1029" y="1051"/>
                  <a:pt x="1031" y="1049"/>
                  <a:pt x="1032" y="1047"/>
                </a:cubicBezTo>
                <a:cubicBezTo>
                  <a:pt x="1032" y="1044"/>
                  <a:pt x="1030" y="1041"/>
                  <a:pt x="1027" y="1041"/>
                </a:cubicBezTo>
                <a:cubicBezTo>
                  <a:pt x="1017" y="1039"/>
                  <a:pt x="1007" y="1036"/>
                  <a:pt x="997" y="1033"/>
                </a:cubicBezTo>
                <a:cubicBezTo>
                  <a:pt x="997" y="1032"/>
                  <a:pt x="996" y="1032"/>
                  <a:pt x="995" y="1032"/>
                </a:cubicBezTo>
                <a:moveTo>
                  <a:pt x="1151" y="1019"/>
                </a:moveTo>
                <a:cubicBezTo>
                  <a:pt x="1151" y="1019"/>
                  <a:pt x="1150" y="1019"/>
                  <a:pt x="1149" y="1020"/>
                </a:cubicBezTo>
                <a:cubicBezTo>
                  <a:pt x="1148" y="1020"/>
                  <a:pt x="1148" y="1020"/>
                  <a:pt x="1148" y="1020"/>
                </a:cubicBezTo>
                <a:cubicBezTo>
                  <a:pt x="1138" y="1025"/>
                  <a:pt x="1129" y="1028"/>
                  <a:pt x="1120" y="1032"/>
                </a:cubicBezTo>
                <a:cubicBezTo>
                  <a:pt x="1117" y="1033"/>
                  <a:pt x="1116" y="1036"/>
                  <a:pt x="1117" y="1039"/>
                </a:cubicBezTo>
                <a:cubicBezTo>
                  <a:pt x="1117" y="1041"/>
                  <a:pt x="1119" y="1042"/>
                  <a:pt x="1122" y="1042"/>
                </a:cubicBezTo>
                <a:cubicBezTo>
                  <a:pt x="1122" y="1042"/>
                  <a:pt x="1123" y="1042"/>
                  <a:pt x="1123" y="1042"/>
                </a:cubicBezTo>
                <a:cubicBezTo>
                  <a:pt x="1133" y="1038"/>
                  <a:pt x="1143" y="1034"/>
                  <a:pt x="1153" y="1030"/>
                </a:cubicBezTo>
                <a:cubicBezTo>
                  <a:pt x="1154" y="1029"/>
                  <a:pt x="1154" y="1029"/>
                  <a:pt x="1154" y="1029"/>
                </a:cubicBezTo>
                <a:cubicBezTo>
                  <a:pt x="1156" y="1028"/>
                  <a:pt x="1157" y="1025"/>
                  <a:pt x="1156" y="1022"/>
                </a:cubicBezTo>
                <a:cubicBezTo>
                  <a:pt x="1155" y="1020"/>
                  <a:pt x="1153" y="1019"/>
                  <a:pt x="1151" y="1019"/>
                </a:cubicBezTo>
                <a:moveTo>
                  <a:pt x="938" y="1004"/>
                </a:moveTo>
                <a:cubicBezTo>
                  <a:pt x="936" y="1004"/>
                  <a:pt x="934" y="1005"/>
                  <a:pt x="933" y="1007"/>
                </a:cubicBezTo>
                <a:cubicBezTo>
                  <a:pt x="931" y="1009"/>
                  <a:pt x="932" y="1012"/>
                  <a:pt x="935" y="1014"/>
                </a:cubicBezTo>
                <a:cubicBezTo>
                  <a:pt x="944" y="1020"/>
                  <a:pt x="954" y="1025"/>
                  <a:pt x="963" y="1030"/>
                </a:cubicBezTo>
                <a:cubicBezTo>
                  <a:pt x="964" y="1030"/>
                  <a:pt x="965" y="1030"/>
                  <a:pt x="966" y="1030"/>
                </a:cubicBezTo>
                <a:cubicBezTo>
                  <a:pt x="968" y="1030"/>
                  <a:pt x="970" y="1029"/>
                  <a:pt x="971" y="1027"/>
                </a:cubicBezTo>
                <a:cubicBezTo>
                  <a:pt x="972" y="1025"/>
                  <a:pt x="971" y="1022"/>
                  <a:pt x="968" y="1020"/>
                </a:cubicBezTo>
                <a:cubicBezTo>
                  <a:pt x="959" y="1016"/>
                  <a:pt x="950" y="1011"/>
                  <a:pt x="940" y="1005"/>
                </a:cubicBezTo>
                <a:cubicBezTo>
                  <a:pt x="940" y="1004"/>
                  <a:pt x="939" y="1004"/>
                  <a:pt x="938" y="1004"/>
                </a:cubicBezTo>
                <a:moveTo>
                  <a:pt x="912" y="989"/>
                </a:moveTo>
                <a:cubicBezTo>
                  <a:pt x="912" y="989"/>
                  <a:pt x="912" y="989"/>
                  <a:pt x="912" y="989"/>
                </a:cubicBezTo>
                <a:cubicBezTo>
                  <a:pt x="909" y="989"/>
                  <a:pt x="907" y="992"/>
                  <a:pt x="907" y="995"/>
                </a:cubicBezTo>
                <a:cubicBezTo>
                  <a:pt x="907" y="1006"/>
                  <a:pt x="907" y="1016"/>
                  <a:pt x="906" y="1026"/>
                </a:cubicBezTo>
                <a:cubicBezTo>
                  <a:pt x="905" y="1029"/>
                  <a:pt x="907" y="1031"/>
                  <a:pt x="910" y="1032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14" y="1032"/>
                  <a:pt x="916" y="1030"/>
                  <a:pt x="916" y="1027"/>
                </a:cubicBezTo>
                <a:cubicBezTo>
                  <a:pt x="918" y="1017"/>
                  <a:pt x="918" y="1006"/>
                  <a:pt x="917" y="994"/>
                </a:cubicBezTo>
                <a:cubicBezTo>
                  <a:pt x="917" y="991"/>
                  <a:pt x="915" y="989"/>
                  <a:pt x="912" y="989"/>
                </a:cubicBezTo>
                <a:moveTo>
                  <a:pt x="28" y="985"/>
                </a:moveTo>
                <a:cubicBezTo>
                  <a:pt x="27" y="985"/>
                  <a:pt x="26" y="985"/>
                  <a:pt x="25" y="986"/>
                </a:cubicBezTo>
                <a:cubicBezTo>
                  <a:pt x="23" y="987"/>
                  <a:pt x="22" y="990"/>
                  <a:pt x="23" y="993"/>
                </a:cubicBezTo>
                <a:cubicBezTo>
                  <a:pt x="28" y="1003"/>
                  <a:pt x="33" y="1012"/>
                  <a:pt x="39" y="1021"/>
                </a:cubicBezTo>
                <a:cubicBezTo>
                  <a:pt x="40" y="1023"/>
                  <a:pt x="42" y="1024"/>
                  <a:pt x="44" y="1024"/>
                </a:cubicBezTo>
                <a:cubicBezTo>
                  <a:pt x="45" y="1024"/>
                  <a:pt x="46" y="1024"/>
                  <a:pt x="47" y="1023"/>
                </a:cubicBezTo>
                <a:cubicBezTo>
                  <a:pt x="49" y="1021"/>
                  <a:pt x="50" y="1018"/>
                  <a:pt x="48" y="1016"/>
                </a:cubicBezTo>
                <a:cubicBezTo>
                  <a:pt x="42" y="1007"/>
                  <a:pt x="37" y="997"/>
                  <a:pt x="33" y="988"/>
                </a:cubicBezTo>
                <a:cubicBezTo>
                  <a:pt x="32" y="986"/>
                  <a:pt x="30" y="985"/>
                  <a:pt x="28" y="985"/>
                </a:cubicBezTo>
                <a:moveTo>
                  <a:pt x="1204" y="982"/>
                </a:moveTo>
                <a:cubicBezTo>
                  <a:pt x="1203" y="982"/>
                  <a:pt x="1201" y="983"/>
                  <a:pt x="1200" y="984"/>
                </a:cubicBezTo>
                <a:cubicBezTo>
                  <a:pt x="1193" y="991"/>
                  <a:pt x="1184" y="998"/>
                  <a:pt x="1176" y="1004"/>
                </a:cubicBezTo>
                <a:cubicBezTo>
                  <a:pt x="1174" y="1005"/>
                  <a:pt x="1173" y="1009"/>
                  <a:pt x="1175" y="1011"/>
                </a:cubicBezTo>
                <a:cubicBezTo>
                  <a:pt x="1176" y="1013"/>
                  <a:pt x="1177" y="1013"/>
                  <a:pt x="1179" y="1013"/>
                </a:cubicBezTo>
                <a:cubicBezTo>
                  <a:pt x="1180" y="1013"/>
                  <a:pt x="1181" y="1013"/>
                  <a:pt x="1182" y="1012"/>
                </a:cubicBezTo>
                <a:cubicBezTo>
                  <a:pt x="1191" y="1006"/>
                  <a:pt x="1200" y="999"/>
                  <a:pt x="1208" y="991"/>
                </a:cubicBezTo>
                <a:cubicBezTo>
                  <a:pt x="1210" y="989"/>
                  <a:pt x="1210" y="986"/>
                  <a:pt x="1208" y="984"/>
                </a:cubicBezTo>
                <a:cubicBezTo>
                  <a:pt x="1207" y="983"/>
                  <a:pt x="1205" y="982"/>
                  <a:pt x="1204" y="982"/>
                </a:cubicBezTo>
                <a:moveTo>
                  <a:pt x="1242" y="931"/>
                </a:moveTo>
                <a:cubicBezTo>
                  <a:pt x="1240" y="931"/>
                  <a:pt x="1238" y="932"/>
                  <a:pt x="1237" y="934"/>
                </a:cubicBezTo>
                <a:cubicBezTo>
                  <a:pt x="1233" y="943"/>
                  <a:pt x="1227" y="952"/>
                  <a:pt x="1221" y="960"/>
                </a:cubicBezTo>
                <a:cubicBezTo>
                  <a:pt x="1219" y="963"/>
                  <a:pt x="1220" y="966"/>
                  <a:pt x="1222" y="968"/>
                </a:cubicBezTo>
                <a:cubicBezTo>
                  <a:pt x="1223" y="968"/>
                  <a:pt x="1224" y="969"/>
                  <a:pt x="1225" y="969"/>
                </a:cubicBezTo>
                <a:cubicBezTo>
                  <a:pt x="1227" y="969"/>
                  <a:pt x="1229" y="968"/>
                  <a:pt x="1230" y="967"/>
                </a:cubicBezTo>
                <a:cubicBezTo>
                  <a:pt x="1236" y="958"/>
                  <a:pt x="1242" y="948"/>
                  <a:pt x="1247" y="938"/>
                </a:cubicBezTo>
                <a:cubicBezTo>
                  <a:pt x="1248" y="935"/>
                  <a:pt x="1247" y="932"/>
                  <a:pt x="1244" y="931"/>
                </a:cubicBezTo>
                <a:cubicBezTo>
                  <a:pt x="1244" y="931"/>
                  <a:pt x="1243" y="931"/>
                  <a:pt x="1242" y="931"/>
                </a:cubicBezTo>
                <a:moveTo>
                  <a:pt x="9" y="924"/>
                </a:moveTo>
                <a:cubicBezTo>
                  <a:pt x="9" y="924"/>
                  <a:pt x="8" y="924"/>
                  <a:pt x="8" y="924"/>
                </a:cubicBezTo>
                <a:cubicBezTo>
                  <a:pt x="5" y="924"/>
                  <a:pt x="3" y="927"/>
                  <a:pt x="3" y="930"/>
                </a:cubicBezTo>
                <a:cubicBezTo>
                  <a:pt x="5" y="941"/>
                  <a:pt x="7" y="952"/>
                  <a:pt x="11" y="962"/>
                </a:cubicBezTo>
                <a:cubicBezTo>
                  <a:pt x="11" y="964"/>
                  <a:pt x="14" y="966"/>
                  <a:pt x="16" y="966"/>
                </a:cubicBezTo>
                <a:cubicBezTo>
                  <a:pt x="16" y="966"/>
                  <a:pt x="17" y="966"/>
                  <a:pt x="17" y="966"/>
                </a:cubicBezTo>
                <a:cubicBezTo>
                  <a:pt x="20" y="965"/>
                  <a:pt x="22" y="962"/>
                  <a:pt x="21" y="959"/>
                </a:cubicBezTo>
                <a:cubicBezTo>
                  <a:pt x="18" y="949"/>
                  <a:pt x="15" y="939"/>
                  <a:pt x="14" y="928"/>
                </a:cubicBezTo>
                <a:cubicBezTo>
                  <a:pt x="14" y="926"/>
                  <a:pt x="11" y="924"/>
                  <a:pt x="9" y="924"/>
                </a:cubicBezTo>
                <a:moveTo>
                  <a:pt x="1251" y="868"/>
                </a:moveTo>
                <a:cubicBezTo>
                  <a:pt x="1250" y="868"/>
                  <a:pt x="1250" y="868"/>
                  <a:pt x="1250" y="868"/>
                </a:cubicBezTo>
                <a:cubicBezTo>
                  <a:pt x="1247" y="869"/>
                  <a:pt x="1245" y="871"/>
                  <a:pt x="1245" y="874"/>
                </a:cubicBezTo>
                <a:cubicBezTo>
                  <a:pt x="1248" y="884"/>
                  <a:pt x="1248" y="894"/>
                  <a:pt x="1246" y="904"/>
                </a:cubicBezTo>
                <a:cubicBezTo>
                  <a:pt x="1246" y="907"/>
                  <a:pt x="1248" y="910"/>
                  <a:pt x="1251" y="911"/>
                </a:cubicBezTo>
                <a:cubicBezTo>
                  <a:pt x="1251" y="911"/>
                  <a:pt x="1251" y="911"/>
                  <a:pt x="1252" y="911"/>
                </a:cubicBezTo>
                <a:cubicBezTo>
                  <a:pt x="1254" y="911"/>
                  <a:pt x="1256" y="909"/>
                  <a:pt x="1257" y="906"/>
                </a:cubicBezTo>
                <a:cubicBezTo>
                  <a:pt x="1259" y="895"/>
                  <a:pt x="1258" y="883"/>
                  <a:pt x="1256" y="872"/>
                </a:cubicBezTo>
                <a:cubicBezTo>
                  <a:pt x="1255" y="870"/>
                  <a:pt x="1253" y="868"/>
                  <a:pt x="1251" y="868"/>
                </a:cubicBezTo>
                <a:moveTo>
                  <a:pt x="13" y="860"/>
                </a:moveTo>
                <a:cubicBezTo>
                  <a:pt x="11" y="860"/>
                  <a:pt x="9" y="861"/>
                  <a:pt x="8" y="864"/>
                </a:cubicBezTo>
                <a:cubicBezTo>
                  <a:pt x="5" y="875"/>
                  <a:pt x="3" y="886"/>
                  <a:pt x="2" y="897"/>
                </a:cubicBezTo>
                <a:cubicBezTo>
                  <a:pt x="2" y="900"/>
                  <a:pt x="4" y="902"/>
                  <a:pt x="7" y="902"/>
                </a:cubicBezTo>
                <a:cubicBezTo>
                  <a:pt x="7" y="902"/>
                  <a:pt x="7" y="902"/>
                  <a:pt x="8" y="902"/>
                </a:cubicBezTo>
                <a:cubicBezTo>
                  <a:pt x="10" y="902"/>
                  <a:pt x="13" y="900"/>
                  <a:pt x="13" y="897"/>
                </a:cubicBezTo>
                <a:cubicBezTo>
                  <a:pt x="14" y="887"/>
                  <a:pt x="15" y="877"/>
                  <a:pt x="18" y="867"/>
                </a:cubicBezTo>
                <a:cubicBezTo>
                  <a:pt x="19" y="864"/>
                  <a:pt x="17" y="861"/>
                  <a:pt x="15" y="860"/>
                </a:cubicBezTo>
                <a:cubicBezTo>
                  <a:pt x="14" y="860"/>
                  <a:pt x="14" y="860"/>
                  <a:pt x="13" y="860"/>
                </a:cubicBezTo>
                <a:moveTo>
                  <a:pt x="1287" y="849"/>
                </a:moveTo>
                <a:cubicBezTo>
                  <a:pt x="1284" y="849"/>
                  <a:pt x="1282" y="851"/>
                  <a:pt x="1281" y="854"/>
                </a:cubicBezTo>
                <a:cubicBezTo>
                  <a:pt x="1281" y="855"/>
                  <a:pt x="1281" y="856"/>
                  <a:pt x="1282" y="857"/>
                </a:cubicBezTo>
                <a:cubicBezTo>
                  <a:pt x="1283" y="858"/>
                  <a:pt x="1285" y="859"/>
                  <a:pt x="1286" y="860"/>
                </a:cubicBezTo>
                <a:cubicBezTo>
                  <a:pt x="1295" y="861"/>
                  <a:pt x="1304" y="862"/>
                  <a:pt x="1313" y="862"/>
                </a:cubicBezTo>
                <a:cubicBezTo>
                  <a:pt x="1315" y="862"/>
                  <a:pt x="1317" y="862"/>
                  <a:pt x="1319" y="862"/>
                </a:cubicBezTo>
                <a:cubicBezTo>
                  <a:pt x="1322" y="862"/>
                  <a:pt x="1324" y="859"/>
                  <a:pt x="1324" y="856"/>
                </a:cubicBezTo>
                <a:cubicBezTo>
                  <a:pt x="1324" y="854"/>
                  <a:pt x="1322" y="851"/>
                  <a:pt x="1319" y="851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7" y="851"/>
                  <a:pt x="1315" y="851"/>
                  <a:pt x="1314" y="851"/>
                </a:cubicBezTo>
                <a:cubicBezTo>
                  <a:pt x="1305" y="851"/>
                  <a:pt x="1296" y="851"/>
                  <a:pt x="1287" y="849"/>
                </a:cubicBezTo>
                <a:cubicBezTo>
                  <a:pt x="1287" y="849"/>
                  <a:pt x="1287" y="849"/>
                  <a:pt x="1287" y="849"/>
                </a:cubicBezTo>
                <a:moveTo>
                  <a:pt x="1381" y="837"/>
                </a:moveTo>
                <a:cubicBezTo>
                  <a:pt x="1381" y="837"/>
                  <a:pt x="1380" y="838"/>
                  <a:pt x="1379" y="838"/>
                </a:cubicBezTo>
                <a:cubicBezTo>
                  <a:pt x="1375" y="840"/>
                  <a:pt x="1371" y="841"/>
                  <a:pt x="1367" y="842"/>
                </a:cubicBezTo>
                <a:cubicBezTo>
                  <a:pt x="1361" y="844"/>
                  <a:pt x="1355" y="846"/>
                  <a:pt x="1349" y="847"/>
                </a:cubicBezTo>
                <a:cubicBezTo>
                  <a:pt x="1347" y="848"/>
                  <a:pt x="1345" y="851"/>
                  <a:pt x="1345" y="854"/>
                </a:cubicBezTo>
                <a:cubicBezTo>
                  <a:pt x="1346" y="856"/>
                  <a:pt x="1348" y="858"/>
                  <a:pt x="1351" y="858"/>
                </a:cubicBezTo>
                <a:cubicBezTo>
                  <a:pt x="1351" y="858"/>
                  <a:pt x="1351" y="858"/>
                  <a:pt x="1352" y="858"/>
                </a:cubicBezTo>
                <a:cubicBezTo>
                  <a:pt x="1358" y="856"/>
                  <a:pt x="1364" y="855"/>
                  <a:pt x="1370" y="853"/>
                </a:cubicBezTo>
                <a:cubicBezTo>
                  <a:pt x="1375" y="851"/>
                  <a:pt x="1379" y="850"/>
                  <a:pt x="1383" y="848"/>
                </a:cubicBezTo>
                <a:cubicBezTo>
                  <a:pt x="1386" y="847"/>
                  <a:pt x="1387" y="844"/>
                  <a:pt x="1386" y="841"/>
                </a:cubicBezTo>
                <a:cubicBezTo>
                  <a:pt x="1385" y="839"/>
                  <a:pt x="1383" y="837"/>
                  <a:pt x="1381" y="837"/>
                </a:cubicBezTo>
                <a:moveTo>
                  <a:pt x="1234" y="831"/>
                </a:moveTo>
                <a:cubicBezTo>
                  <a:pt x="1232" y="831"/>
                  <a:pt x="1231" y="832"/>
                  <a:pt x="1229" y="833"/>
                </a:cubicBezTo>
                <a:cubicBezTo>
                  <a:pt x="1228" y="835"/>
                  <a:pt x="1228" y="838"/>
                  <a:pt x="1229" y="840"/>
                </a:cubicBezTo>
                <a:cubicBezTo>
                  <a:pt x="1231" y="842"/>
                  <a:pt x="1232" y="844"/>
                  <a:pt x="1234" y="847"/>
                </a:cubicBezTo>
                <a:cubicBezTo>
                  <a:pt x="1235" y="848"/>
                  <a:pt x="1237" y="849"/>
                  <a:pt x="1238" y="849"/>
                </a:cubicBezTo>
                <a:cubicBezTo>
                  <a:pt x="1239" y="849"/>
                  <a:pt x="1240" y="849"/>
                  <a:pt x="1241" y="848"/>
                </a:cubicBezTo>
                <a:cubicBezTo>
                  <a:pt x="1242" y="848"/>
                  <a:pt x="1242" y="847"/>
                  <a:pt x="1243" y="847"/>
                </a:cubicBezTo>
                <a:cubicBezTo>
                  <a:pt x="1246" y="849"/>
                  <a:pt x="1250" y="850"/>
                  <a:pt x="1254" y="851"/>
                </a:cubicBezTo>
                <a:cubicBezTo>
                  <a:pt x="1254" y="852"/>
                  <a:pt x="1255" y="852"/>
                  <a:pt x="1255" y="852"/>
                </a:cubicBezTo>
                <a:cubicBezTo>
                  <a:pt x="1258" y="852"/>
                  <a:pt x="1260" y="850"/>
                  <a:pt x="1260" y="848"/>
                </a:cubicBezTo>
                <a:cubicBezTo>
                  <a:pt x="1262" y="845"/>
                  <a:pt x="1260" y="842"/>
                  <a:pt x="1257" y="841"/>
                </a:cubicBezTo>
                <a:cubicBezTo>
                  <a:pt x="1250" y="839"/>
                  <a:pt x="1243" y="836"/>
                  <a:pt x="1236" y="832"/>
                </a:cubicBezTo>
                <a:cubicBezTo>
                  <a:pt x="1235" y="832"/>
                  <a:pt x="1234" y="831"/>
                  <a:pt x="1234" y="831"/>
                </a:cubicBezTo>
                <a:moveTo>
                  <a:pt x="1436" y="804"/>
                </a:moveTo>
                <a:cubicBezTo>
                  <a:pt x="1435" y="804"/>
                  <a:pt x="1434" y="805"/>
                  <a:pt x="1433" y="806"/>
                </a:cubicBezTo>
                <a:cubicBezTo>
                  <a:pt x="1425" y="812"/>
                  <a:pt x="1416" y="818"/>
                  <a:pt x="1407" y="824"/>
                </a:cubicBezTo>
                <a:cubicBezTo>
                  <a:pt x="1405" y="825"/>
                  <a:pt x="1404" y="829"/>
                  <a:pt x="1405" y="831"/>
                </a:cubicBezTo>
                <a:cubicBezTo>
                  <a:pt x="1406" y="833"/>
                  <a:pt x="1408" y="834"/>
                  <a:pt x="1410" y="834"/>
                </a:cubicBezTo>
                <a:cubicBezTo>
                  <a:pt x="1411" y="834"/>
                  <a:pt x="1412" y="833"/>
                  <a:pt x="1413" y="833"/>
                </a:cubicBezTo>
                <a:cubicBezTo>
                  <a:pt x="1422" y="827"/>
                  <a:pt x="1431" y="821"/>
                  <a:pt x="1440" y="814"/>
                </a:cubicBezTo>
                <a:cubicBezTo>
                  <a:pt x="1442" y="812"/>
                  <a:pt x="1442" y="809"/>
                  <a:pt x="1440" y="806"/>
                </a:cubicBezTo>
                <a:cubicBezTo>
                  <a:pt x="1439" y="805"/>
                  <a:pt x="1438" y="804"/>
                  <a:pt x="1436" y="804"/>
                </a:cubicBezTo>
                <a:moveTo>
                  <a:pt x="43" y="803"/>
                </a:moveTo>
                <a:cubicBezTo>
                  <a:pt x="41" y="803"/>
                  <a:pt x="39" y="804"/>
                  <a:pt x="38" y="805"/>
                </a:cubicBezTo>
                <a:cubicBezTo>
                  <a:pt x="33" y="812"/>
                  <a:pt x="28" y="819"/>
                  <a:pt x="24" y="827"/>
                </a:cubicBezTo>
                <a:cubicBezTo>
                  <a:pt x="23" y="829"/>
                  <a:pt x="22" y="831"/>
                  <a:pt x="21" y="833"/>
                </a:cubicBezTo>
                <a:cubicBezTo>
                  <a:pt x="19" y="836"/>
                  <a:pt x="20" y="839"/>
                  <a:pt x="23" y="840"/>
                </a:cubicBezTo>
                <a:cubicBezTo>
                  <a:pt x="24" y="841"/>
                  <a:pt x="24" y="841"/>
                  <a:pt x="25" y="841"/>
                </a:cubicBezTo>
                <a:cubicBezTo>
                  <a:pt x="27" y="841"/>
                  <a:pt x="29" y="840"/>
                  <a:pt x="30" y="838"/>
                </a:cubicBezTo>
                <a:cubicBezTo>
                  <a:pt x="31" y="836"/>
                  <a:pt x="32" y="834"/>
                  <a:pt x="33" y="833"/>
                </a:cubicBezTo>
                <a:cubicBezTo>
                  <a:pt x="37" y="825"/>
                  <a:pt x="42" y="818"/>
                  <a:pt x="47" y="812"/>
                </a:cubicBezTo>
                <a:cubicBezTo>
                  <a:pt x="49" y="809"/>
                  <a:pt x="48" y="806"/>
                  <a:pt x="46" y="804"/>
                </a:cubicBezTo>
                <a:cubicBezTo>
                  <a:pt x="45" y="803"/>
                  <a:pt x="44" y="803"/>
                  <a:pt x="43" y="803"/>
                </a:cubicBezTo>
                <a:moveTo>
                  <a:pt x="1481" y="758"/>
                </a:moveTo>
                <a:cubicBezTo>
                  <a:pt x="1479" y="758"/>
                  <a:pt x="1478" y="759"/>
                  <a:pt x="1477" y="760"/>
                </a:cubicBezTo>
                <a:cubicBezTo>
                  <a:pt x="1470" y="769"/>
                  <a:pt x="1463" y="777"/>
                  <a:pt x="1456" y="784"/>
                </a:cubicBezTo>
                <a:cubicBezTo>
                  <a:pt x="1454" y="786"/>
                  <a:pt x="1454" y="790"/>
                  <a:pt x="1456" y="792"/>
                </a:cubicBezTo>
                <a:cubicBezTo>
                  <a:pt x="1457" y="793"/>
                  <a:pt x="1459" y="793"/>
                  <a:pt x="1460" y="793"/>
                </a:cubicBezTo>
                <a:cubicBezTo>
                  <a:pt x="1461" y="793"/>
                  <a:pt x="1463" y="793"/>
                  <a:pt x="1464" y="792"/>
                </a:cubicBezTo>
                <a:cubicBezTo>
                  <a:pt x="1471" y="784"/>
                  <a:pt x="1479" y="776"/>
                  <a:pt x="1485" y="767"/>
                </a:cubicBezTo>
                <a:cubicBezTo>
                  <a:pt x="1487" y="764"/>
                  <a:pt x="1487" y="761"/>
                  <a:pt x="1484" y="759"/>
                </a:cubicBezTo>
                <a:cubicBezTo>
                  <a:pt x="1483" y="759"/>
                  <a:pt x="1482" y="758"/>
                  <a:pt x="1481" y="758"/>
                </a:cubicBezTo>
                <a:moveTo>
                  <a:pt x="88" y="758"/>
                </a:moveTo>
                <a:cubicBezTo>
                  <a:pt x="87" y="758"/>
                  <a:pt x="86" y="758"/>
                  <a:pt x="85" y="759"/>
                </a:cubicBezTo>
                <a:cubicBezTo>
                  <a:pt x="76" y="765"/>
                  <a:pt x="68" y="773"/>
                  <a:pt x="60" y="780"/>
                </a:cubicBezTo>
                <a:cubicBezTo>
                  <a:pt x="58" y="782"/>
                  <a:pt x="58" y="786"/>
                  <a:pt x="60" y="788"/>
                </a:cubicBezTo>
                <a:cubicBezTo>
                  <a:pt x="61" y="789"/>
                  <a:pt x="62" y="790"/>
                  <a:pt x="64" y="790"/>
                </a:cubicBezTo>
                <a:cubicBezTo>
                  <a:pt x="65" y="790"/>
                  <a:pt x="67" y="789"/>
                  <a:pt x="68" y="788"/>
                </a:cubicBezTo>
                <a:cubicBezTo>
                  <a:pt x="75" y="781"/>
                  <a:pt x="83" y="774"/>
                  <a:pt x="92" y="768"/>
                </a:cubicBezTo>
                <a:cubicBezTo>
                  <a:pt x="94" y="766"/>
                  <a:pt x="95" y="763"/>
                  <a:pt x="93" y="760"/>
                </a:cubicBezTo>
                <a:cubicBezTo>
                  <a:pt x="92" y="759"/>
                  <a:pt x="90" y="758"/>
                  <a:pt x="88" y="758"/>
                </a:cubicBezTo>
                <a:moveTo>
                  <a:pt x="145" y="728"/>
                </a:moveTo>
                <a:cubicBezTo>
                  <a:pt x="145" y="728"/>
                  <a:pt x="144" y="729"/>
                  <a:pt x="144" y="729"/>
                </a:cubicBezTo>
                <a:cubicBezTo>
                  <a:pt x="133" y="732"/>
                  <a:pt x="123" y="737"/>
                  <a:pt x="113" y="742"/>
                </a:cubicBezTo>
                <a:cubicBezTo>
                  <a:pt x="111" y="743"/>
                  <a:pt x="110" y="746"/>
                  <a:pt x="111" y="749"/>
                </a:cubicBezTo>
                <a:cubicBezTo>
                  <a:pt x="112" y="751"/>
                  <a:pt x="114" y="752"/>
                  <a:pt x="116" y="752"/>
                </a:cubicBezTo>
                <a:cubicBezTo>
                  <a:pt x="117" y="752"/>
                  <a:pt x="118" y="752"/>
                  <a:pt x="118" y="751"/>
                </a:cubicBezTo>
                <a:cubicBezTo>
                  <a:pt x="128" y="747"/>
                  <a:pt x="137" y="742"/>
                  <a:pt x="147" y="739"/>
                </a:cubicBezTo>
                <a:cubicBezTo>
                  <a:pt x="150" y="738"/>
                  <a:pt x="151" y="735"/>
                  <a:pt x="150" y="732"/>
                </a:cubicBezTo>
                <a:cubicBezTo>
                  <a:pt x="150" y="730"/>
                  <a:pt x="148" y="728"/>
                  <a:pt x="145" y="728"/>
                </a:cubicBezTo>
                <a:moveTo>
                  <a:pt x="208" y="715"/>
                </a:moveTo>
                <a:cubicBezTo>
                  <a:pt x="208" y="715"/>
                  <a:pt x="208" y="715"/>
                  <a:pt x="208" y="715"/>
                </a:cubicBezTo>
                <a:cubicBezTo>
                  <a:pt x="208" y="715"/>
                  <a:pt x="208" y="715"/>
                  <a:pt x="208" y="715"/>
                </a:cubicBezTo>
                <a:cubicBezTo>
                  <a:pt x="197" y="716"/>
                  <a:pt x="186" y="717"/>
                  <a:pt x="175" y="720"/>
                </a:cubicBezTo>
                <a:cubicBezTo>
                  <a:pt x="172" y="720"/>
                  <a:pt x="171" y="723"/>
                  <a:pt x="171" y="726"/>
                </a:cubicBezTo>
                <a:cubicBezTo>
                  <a:pt x="172" y="729"/>
                  <a:pt x="174" y="730"/>
                  <a:pt x="176" y="730"/>
                </a:cubicBezTo>
                <a:cubicBezTo>
                  <a:pt x="177" y="730"/>
                  <a:pt x="177" y="730"/>
                  <a:pt x="178" y="730"/>
                </a:cubicBezTo>
                <a:cubicBezTo>
                  <a:pt x="188" y="728"/>
                  <a:pt x="198" y="726"/>
                  <a:pt x="209" y="725"/>
                </a:cubicBezTo>
                <a:cubicBezTo>
                  <a:pt x="212" y="725"/>
                  <a:pt x="214" y="722"/>
                  <a:pt x="214" y="719"/>
                </a:cubicBezTo>
                <a:cubicBezTo>
                  <a:pt x="213" y="717"/>
                  <a:pt x="211" y="715"/>
                  <a:pt x="208" y="715"/>
                </a:cubicBezTo>
                <a:moveTo>
                  <a:pt x="1514" y="703"/>
                </a:moveTo>
                <a:cubicBezTo>
                  <a:pt x="1512" y="703"/>
                  <a:pt x="1510" y="704"/>
                  <a:pt x="1510" y="706"/>
                </a:cubicBezTo>
                <a:cubicBezTo>
                  <a:pt x="1505" y="716"/>
                  <a:pt x="1500" y="725"/>
                  <a:pt x="1495" y="734"/>
                </a:cubicBezTo>
                <a:cubicBezTo>
                  <a:pt x="1493" y="737"/>
                  <a:pt x="1494" y="740"/>
                  <a:pt x="1496" y="742"/>
                </a:cubicBezTo>
                <a:cubicBezTo>
                  <a:pt x="1497" y="742"/>
                  <a:pt x="1498" y="742"/>
                  <a:pt x="1499" y="742"/>
                </a:cubicBezTo>
                <a:cubicBezTo>
                  <a:pt x="1501" y="742"/>
                  <a:pt x="1503" y="741"/>
                  <a:pt x="1504" y="740"/>
                </a:cubicBezTo>
                <a:cubicBezTo>
                  <a:pt x="1509" y="730"/>
                  <a:pt x="1515" y="721"/>
                  <a:pt x="1519" y="711"/>
                </a:cubicBezTo>
                <a:cubicBezTo>
                  <a:pt x="1521" y="708"/>
                  <a:pt x="1519" y="705"/>
                  <a:pt x="1517" y="704"/>
                </a:cubicBezTo>
                <a:cubicBezTo>
                  <a:pt x="1516" y="703"/>
                  <a:pt x="1515" y="703"/>
                  <a:pt x="1514" y="703"/>
                </a:cubicBezTo>
                <a:moveTo>
                  <a:pt x="161" y="679"/>
                </a:moveTo>
                <a:cubicBezTo>
                  <a:pt x="159" y="679"/>
                  <a:pt x="157" y="680"/>
                  <a:pt x="156" y="682"/>
                </a:cubicBezTo>
                <a:cubicBezTo>
                  <a:pt x="155" y="684"/>
                  <a:pt x="155" y="687"/>
                  <a:pt x="158" y="689"/>
                </a:cubicBezTo>
                <a:cubicBezTo>
                  <a:pt x="168" y="695"/>
                  <a:pt x="177" y="701"/>
                  <a:pt x="185" y="706"/>
                </a:cubicBezTo>
                <a:cubicBezTo>
                  <a:pt x="186" y="707"/>
                  <a:pt x="187" y="707"/>
                  <a:pt x="188" y="707"/>
                </a:cubicBezTo>
                <a:cubicBezTo>
                  <a:pt x="190" y="707"/>
                  <a:pt x="191" y="706"/>
                  <a:pt x="192" y="705"/>
                </a:cubicBezTo>
                <a:cubicBezTo>
                  <a:pt x="194" y="702"/>
                  <a:pt x="193" y="699"/>
                  <a:pt x="191" y="697"/>
                </a:cubicBezTo>
                <a:cubicBezTo>
                  <a:pt x="182" y="692"/>
                  <a:pt x="173" y="686"/>
                  <a:pt x="163" y="680"/>
                </a:cubicBezTo>
                <a:cubicBezTo>
                  <a:pt x="163" y="679"/>
                  <a:pt x="162" y="679"/>
                  <a:pt x="161" y="679"/>
                </a:cubicBezTo>
                <a:moveTo>
                  <a:pt x="105" y="646"/>
                </a:moveTo>
                <a:cubicBezTo>
                  <a:pt x="103" y="646"/>
                  <a:pt x="102" y="647"/>
                  <a:pt x="101" y="649"/>
                </a:cubicBezTo>
                <a:cubicBezTo>
                  <a:pt x="99" y="651"/>
                  <a:pt x="100" y="654"/>
                  <a:pt x="102" y="656"/>
                </a:cubicBezTo>
                <a:cubicBezTo>
                  <a:pt x="112" y="662"/>
                  <a:pt x="121" y="667"/>
                  <a:pt x="130" y="673"/>
                </a:cubicBezTo>
                <a:cubicBezTo>
                  <a:pt x="131" y="673"/>
                  <a:pt x="132" y="673"/>
                  <a:pt x="133" y="673"/>
                </a:cubicBezTo>
                <a:cubicBezTo>
                  <a:pt x="135" y="673"/>
                  <a:pt x="137" y="672"/>
                  <a:pt x="138" y="671"/>
                </a:cubicBezTo>
                <a:cubicBezTo>
                  <a:pt x="139" y="668"/>
                  <a:pt x="138" y="665"/>
                  <a:pt x="136" y="663"/>
                </a:cubicBezTo>
                <a:cubicBezTo>
                  <a:pt x="127" y="658"/>
                  <a:pt x="117" y="652"/>
                  <a:pt x="108" y="647"/>
                </a:cubicBezTo>
                <a:cubicBezTo>
                  <a:pt x="107" y="646"/>
                  <a:pt x="106" y="646"/>
                  <a:pt x="105" y="646"/>
                </a:cubicBezTo>
                <a:moveTo>
                  <a:pt x="1535" y="642"/>
                </a:moveTo>
                <a:cubicBezTo>
                  <a:pt x="1532" y="642"/>
                  <a:pt x="1530" y="644"/>
                  <a:pt x="1530" y="646"/>
                </a:cubicBezTo>
                <a:cubicBezTo>
                  <a:pt x="1527" y="657"/>
                  <a:pt x="1525" y="667"/>
                  <a:pt x="1521" y="677"/>
                </a:cubicBezTo>
                <a:cubicBezTo>
                  <a:pt x="1520" y="680"/>
                  <a:pt x="1522" y="683"/>
                  <a:pt x="1525" y="684"/>
                </a:cubicBezTo>
                <a:cubicBezTo>
                  <a:pt x="1525" y="684"/>
                  <a:pt x="1526" y="684"/>
                  <a:pt x="1526" y="684"/>
                </a:cubicBezTo>
                <a:cubicBezTo>
                  <a:pt x="1529" y="684"/>
                  <a:pt x="1531" y="683"/>
                  <a:pt x="1531" y="680"/>
                </a:cubicBezTo>
                <a:cubicBezTo>
                  <a:pt x="1535" y="670"/>
                  <a:pt x="1538" y="659"/>
                  <a:pt x="1540" y="649"/>
                </a:cubicBezTo>
                <a:cubicBezTo>
                  <a:pt x="1541" y="646"/>
                  <a:pt x="1539" y="643"/>
                  <a:pt x="1536" y="642"/>
                </a:cubicBezTo>
                <a:cubicBezTo>
                  <a:pt x="1535" y="642"/>
                  <a:pt x="1535" y="642"/>
                  <a:pt x="1535" y="642"/>
                </a:cubicBezTo>
                <a:moveTo>
                  <a:pt x="52" y="609"/>
                </a:moveTo>
                <a:cubicBezTo>
                  <a:pt x="51" y="609"/>
                  <a:pt x="49" y="610"/>
                  <a:pt x="48" y="611"/>
                </a:cubicBezTo>
                <a:cubicBezTo>
                  <a:pt x="46" y="614"/>
                  <a:pt x="47" y="617"/>
                  <a:pt x="49" y="619"/>
                </a:cubicBezTo>
                <a:cubicBezTo>
                  <a:pt x="57" y="626"/>
                  <a:pt x="66" y="632"/>
                  <a:pt x="75" y="638"/>
                </a:cubicBezTo>
                <a:cubicBezTo>
                  <a:pt x="76" y="639"/>
                  <a:pt x="77" y="639"/>
                  <a:pt x="78" y="639"/>
                </a:cubicBezTo>
                <a:cubicBezTo>
                  <a:pt x="80" y="639"/>
                  <a:pt x="82" y="638"/>
                  <a:pt x="83" y="637"/>
                </a:cubicBezTo>
                <a:cubicBezTo>
                  <a:pt x="84" y="634"/>
                  <a:pt x="84" y="631"/>
                  <a:pt x="81" y="629"/>
                </a:cubicBezTo>
                <a:cubicBezTo>
                  <a:pt x="72" y="623"/>
                  <a:pt x="64" y="617"/>
                  <a:pt x="56" y="611"/>
                </a:cubicBezTo>
                <a:cubicBezTo>
                  <a:pt x="55" y="610"/>
                  <a:pt x="53" y="609"/>
                  <a:pt x="52" y="609"/>
                </a:cubicBezTo>
                <a:moveTo>
                  <a:pt x="1539" y="578"/>
                </a:moveTo>
                <a:cubicBezTo>
                  <a:pt x="1539" y="578"/>
                  <a:pt x="1539" y="578"/>
                  <a:pt x="1539" y="578"/>
                </a:cubicBezTo>
                <a:cubicBezTo>
                  <a:pt x="1536" y="578"/>
                  <a:pt x="1534" y="581"/>
                  <a:pt x="1534" y="584"/>
                </a:cubicBezTo>
                <a:cubicBezTo>
                  <a:pt x="1535" y="594"/>
                  <a:pt x="1535" y="605"/>
                  <a:pt x="1534" y="615"/>
                </a:cubicBezTo>
                <a:cubicBezTo>
                  <a:pt x="1534" y="618"/>
                  <a:pt x="1536" y="621"/>
                  <a:pt x="1539" y="621"/>
                </a:cubicBezTo>
                <a:cubicBezTo>
                  <a:pt x="1539" y="621"/>
                  <a:pt x="1539" y="621"/>
                  <a:pt x="1539" y="621"/>
                </a:cubicBezTo>
                <a:cubicBezTo>
                  <a:pt x="1542" y="621"/>
                  <a:pt x="1544" y="619"/>
                  <a:pt x="1545" y="616"/>
                </a:cubicBezTo>
                <a:cubicBezTo>
                  <a:pt x="1545" y="605"/>
                  <a:pt x="1545" y="594"/>
                  <a:pt x="1545" y="583"/>
                </a:cubicBezTo>
                <a:cubicBezTo>
                  <a:pt x="1544" y="580"/>
                  <a:pt x="1542" y="578"/>
                  <a:pt x="1539" y="578"/>
                </a:cubicBezTo>
                <a:moveTo>
                  <a:pt x="11" y="560"/>
                </a:moveTo>
                <a:cubicBezTo>
                  <a:pt x="10" y="560"/>
                  <a:pt x="10" y="561"/>
                  <a:pt x="9" y="561"/>
                </a:cubicBezTo>
                <a:cubicBezTo>
                  <a:pt x="6" y="562"/>
                  <a:pt x="5" y="565"/>
                  <a:pt x="6" y="568"/>
                </a:cubicBezTo>
                <a:cubicBezTo>
                  <a:pt x="11" y="578"/>
                  <a:pt x="17" y="587"/>
                  <a:pt x="25" y="596"/>
                </a:cubicBezTo>
                <a:cubicBezTo>
                  <a:pt x="26" y="597"/>
                  <a:pt x="27" y="598"/>
                  <a:pt x="29" y="598"/>
                </a:cubicBezTo>
                <a:cubicBezTo>
                  <a:pt x="30" y="598"/>
                  <a:pt x="31" y="597"/>
                  <a:pt x="32" y="597"/>
                </a:cubicBezTo>
                <a:cubicBezTo>
                  <a:pt x="35" y="595"/>
                  <a:pt x="35" y="591"/>
                  <a:pt x="33" y="589"/>
                </a:cubicBezTo>
                <a:cubicBezTo>
                  <a:pt x="26" y="581"/>
                  <a:pt x="20" y="572"/>
                  <a:pt x="16" y="564"/>
                </a:cubicBezTo>
                <a:cubicBezTo>
                  <a:pt x="15" y="562"/>
                  <a:pt x="13" y="560"/>
                  <a:pt x="11" y="560"/>
                </a:cubicBezTo>
                <a:moveTo>
                  <a:pt x="1530" y="531"/>
                </a:moveTo>
                <a:cubicBezTo>
                  <a:pt x="1530" y="531"/>
                  <a:pt x="1529" y="531"/>
                  <a:pt x="1529" y="531"/>
                </a:cubicBezTo>
                <a:cubicBezTo>
                  <a:pt x="1526" y="532"/>
                  <a:pt x="1524" y="535"/>
                  <a:pt x="1525" y="538"/>
                </a:cubicBezTo>
                <a:cubicBezTo>
                  <a:pt x="1528" y="548"/>
                  <a:pt x="1531" y="558"/>
                  <a:pt x="1532" y="569"/>
                </a:cubicBezTo>
                <a:cubicBezTo>
                  <a:pt x="1533" y="571"/>
                  <a:pt x="1535" y="573"/>
                  <a:pt x="1537" y="573"/>
                </a:cubicBezTo>
                <a:cubicBezTo>
                  <a:pt x="1538" y="573"/>
                  <a:pt x="1538" y="573"/>
                  <a:pt x="1538" y="573"/>
                </a:cubicBezTo>
                <a:cubicBezTo>
                  <a:pt x="1541" y="573"/>
                  <a:pt x="1543" y="570"/>
                  <a:pt x="1543" y="567"/>
                </a:cubicBezTo>
                <a:cubicBezTo>
                  <a:pt x="1541" y="556"/>
                  <a:pt x="1539" y="545"/>
                  <a:pt x="1535" y="535"/>
                </a:cubicBezTo>
                <a:cubicBezTo>
                  <a:pt x="1535" y="533"/>
                  <a:pt x="1532" y="531"/>
                  <a:pt x="1530" y="531"/>
                </a:cubicBezTo>
                <a:moveTo>
                  <a:pt x="15" y="499"/>
                </a:moveTo>
                <a:cubicBezTo>
                  <a:pt x="13" y="499"/>
                  <a:pt x="11" y="500"/>
                  <a:pt x="10" y="501"/>
                </a:cubicBezTo>
                <a:cubicBezTo>
                  <a:pt x="10" y="501"/>
                  <a:pt x="10" y="501"/>
                  <a:pt x="10" y="501"/>
                </a:cubicBezTo>
                <a:cubicBezTo>
                  <a:pt x="10" y="502"/>
                  <a:pt x="10" y="502"/>
                  <a:pt x="10" y="502"/>
                </a:cubicBezTo>
                <a:cubicBezTo>
                  <a:pt x="4" y="513"/>
                  <a:pt x="1" y="524"/>
                  <a:pt x="0" y="534"/>
                </a:cubicBezTo>
                <a:cubicBezTo>
                  <a:pt x="0" y="537"/>
                  <a:pt x="2" y="540"/>
                  <a:pt x="5" y="540"/>
                </a:cubicBezTo>
                <a:cubicBezTo>
                  <a:pt x="5" y="540"/>
                  <a:pt x="5" y="540"/>
                  <a:pt x="6" y="540"/>
                </a:cubicBezTo>
                <a:cubicBezTo>
                  <a:pt x="8" y="540"/>
                  <a:pt x="11" y="538"/>
                  <a:pt x="11" y="535"/>
                </a:cubicBezTo>
                <a:cubicBezTo>
                  <a:pt x="12" y="526"/>
                  <a:pt x="14" y="517"/>
                  <a:pt x="20" y="507"/>
                </a:cubicBezTo>
                <a:cubicBezTo>
                  <a:pt x="20" y="506"/>
                  <a:pt x="20" y="506"/>
                  <a:pt x="20" y="506"/>
                </a:cubicBezTo>
                <a:cubicBezTo>
                  <a:pt x="21" y="504"/>
                  <a:pt x="20" y="501"/>
                  <a:pt x="18" y="499"/>
                </a:cubicBezTo>
                <a:cubicBezTo>
                  <a:pt x="17" y="499"/>
                  <a:pt x="16" y="499"/>
                  <a:pt x="15" y="499"/>
                </a:cubicBezTo>
                <a:moveTo>
                  <a:pt x="1503" y="473"/>
                </a:moveTo>
                <a:cubicBezTo>
                  <a:pt x="1503" y="473"/>
                  <a:pt x="1502" y="473"/>
                  <a:pt x="1501" y="473"/>
                </a:cubicBezTo>
                <a:cubicBezTo>
                  <a:pt x="1498" y="475"/>
                  <a:pt x="1497" y="478"/>
                  <a:pt x="1499" y="481"/>
                </a:cubicBezTo>
                <a:cubicBezTo>
                  <a:pt x="1504" y="490"/>
                  <a:pt x="1509" y="499"/>
                  <a:pt x="1514" y="509"/>
                </a:cubicBezTo>
                <a:cubicBezTo>
                  <a:pt x="1515" y="511"/>
                  <a:pt x="1517" y="512"/>
                  <a:pt x="1519" y="512"/>
                </a:cubicBezTo>
                <a:cubicBezTo>
                  <a:pt x="1519" y="512"/>
                  <a:pt x="1520" y="512"/>
                  <a:pt x="1521" y="511"/>
                </a:cubicBezTo>
                <a:cubicBezTo>
                  <a:pt x="1524" y="510"/>
                  <a:pt x="1525" y="507"/>
                  <a:pt x="1523" y="504"/>
                </a:cubicBezTo>
                <a:cubicBezTo>
                  <a:pt x="1523" y="504"/>
                  <a:pt x="1523" y="504"/>
                  <a:pt x="1523" y="504"/>
                </a:cubicBezTo>
                <a:cubicBezTo>
                  <a:pt x="1519" y="494"/>
                  <a:pt x="1514" y="485"/>
                  <a:pt x="1508" y="475"/>
                </a:cubicBezTo>
                <a:cubicBezTo>
                  <a:pt x="1507" y="474"/>
                  <a:pt x="1505" y="473"/>
                  <a:pt x="1503" y="473"/>
                </a:cubicBezTo>
                <a:moveTo>
                  <a:pt x="54" y="448"/>
                </a:moveTo>
                <a:cubicBezTo>
                  <a:pt x="53" y="448"/>
                  <a:pt x="52" y="448"/>
                  <a:pt x="51" y="449"/>
                </a:cubicBezTo>
                <a:cubicBezTo>
                  <a:pt x="43" y="457"/>
                  <a:pt x="35" y="465"/>
                  <a:pt x="28" y="474"/>
                </a:cubicBezTo>
                <a:cubicBezTo>
                  <a:pt x="27" y="476"/>
                  <a:pt x="27" y="479"/>
                  <a:pt x="29" y="481"/>
                </a:cubicBezTo>
                <a:cubicBezTo>
                  <a:pt x="30" y="482"/>
                  <a:pt x="32" y="482"/>
                  <a:pt x="33" y="482"/>
                </a:cubicBezTo>
                <a:cubicBezTo>
                  <a:pt x="34" y="482"/>
                  <a:pt x="36" y="482"/>
                  <a:pt x="37" y="480"/>
                </a:cubicBezTo>
                <a:cubicBezTo>
                  <a:pt x="43" y="472"/>
                  <a:pt x="50" y="464"/>
                  <a:pt x="58" y="457"/>
                </a:cubicBezTo>
                <a:cubicBezTo>
                  <a:pt x="60" y="455"/>
                  <a:pt x="60" y="452"/>
                  <a:pt x="58" y="449"/>
                </a:cubicBezTo>
                <a:cubicBezTo>
                  <a:pt x="57" y="448"/>
                  <a:pt x="56" y="448"/>
                  <a:pt x="54" y="448"/>
                </a:cubicBezTo>
                <a:moveTo>
                  <a:pt x="1465" y="421"/>
                </a:moveTo>
                <a:cubicBezTo>
                  <a:pt x="1464" y="421"/>
                  <a:pt x="1462" y="421"/>
                  <a:pt x="1461" y="422"/>
                </a:cubicBezTo>
                <a:cubicBezTo>
                  <a:pt x="1459" y="424"/>
                  <a:pt x="1459" y="428"/>
                  <a:pt x="1461" y="430"/>
                </a:cubicBezTo>
                <a:cubicBezTo>
                  <a:pt x="1468" y="438"/>
                  <a:pt x="1475" y="446"/>
                  <a:pt x="1481" y="455"/>
                </a:cubicBezTo>
                <a:cubicBezTo>
                  <a:pt x="1482" y="456"/>
                  <a:pt x="1484" y="457"/>
                  <a:pt x="1485" y="457"/>
                </a:cubicBezTo>
                <a:cubicBezTo>
                  <a:pt x="1487" y="457"/>
                  <a:pt x="1488" y="456"/>
                  <a:pt x="1489" y="456"/>
                </a:cubicBezTo>
                <a:cubicBezTo>
                  <a:pt x="1491" y="454"/>
                  <a:pt x="1492" y="450"/>
                  <a:pt x="1490" y="448"/>
                </a:cubicBezTo>
                <a:cubicBezTo>
                  <a:pt x="1483" y="439"/>
                  <a:pt x="1476" y="431"/>
                  <a:pt x="1469" y="423"/>
                </a:cubicBezTo>
                <a:cubicBezTo>
                  <a:pt x="1468" y="422"/>
                  <a:pt x="1466" y="421"/>
                  <a:pt x="1465" y="421"/>
                </a:cubicBezTo>
                <a:moveTo>
                  <a:pt x="106" y="409"/>
                </a:moveTo>
                <a:cubicBezTo>
                  <a:pt x="105" y="409"/>
                  <a:pt x="104" y="409"/>
                  <a:pt x="103" y="410"/>
                </a:cubicBezTo>
                <a:cubicBezTo>
                  <a:pt x="94" y="415"/>
                  <a:pt x="84" y="421"/>
                  <a:pt x="76" y="428"/>
                </a:cubicBezTo>
                <a:cubicBezTo>
                  <a:pt x="73" y="430"/>
                  <a:pt x="73" y="433"/>
                  <a:pt x="75" y="436"/>
                </a:cubicBezTo>
                <a:cubicBezTo>
                  <a:pt x="76" y="437"/>
                  <a:pt x="77" y="438"/>
                  <a:pt x="79" y="438"/>
                </a:cubicBezTo>
                <a:cubicBezTo>
                  <a:pt x="80" y="438"/>
                  <a:pt x="81" y="437"/>
                  <a:pt x="82" y="437"/>
                </a:cubicBezTo>
                <a:cubicBezTo>
                  <a:pt x="91" y="430"/>
                  <a:pt x="99" y="425"/>
                  <a:pt x="109" y="419"/>
                </a:cubicBezTo>
                <a:cubicBezTo>
                  <a:pt x="111" y="418"/>
                  <a:pt x="112" y="414"/>
                  <a:pt x="111" y="412"/>
                </a:cubicBezTo>
                <a:cubicBezTo>
                  <a:pt x="110" y="410"/>
                  <a:pt x="108" y="409"/>
                  <a:pt x="106" y="409"/>
                </a:cubicBezTo>
                <a:moveTo>
                  <a:pt x="165" y="383"/>
                </a:moveTo>
                <a:cubicBezTo>
                  <a:pt x="164" y="383"/>
                  <a:pt x="164" y="383"/>
                  <a:pt x="163" y="383"/>
                </a:cubicBezTo>
                <a:cubicBezTo>
                  <a:pt x="161" y="384"/>
                  <a:pt x="161" y="384"/>
                  <a:pt x="161" y="384"/>
                </a:cubicBezTo>
                <a:cubicBezTo>
                  <a:pt x="151" y="387"/>
                  <a:pt x="142" y="391"/>
                  <a:pt x="132" y="395"/>
                </a:cubicBezTo>
                <a:cubicBezTo>
                  <a:pt x="130" y="396"/>
                  <a:pt x="128" y="399"/>
                  <a:pt x="130" y="402"/>
                </a:cubicBezTo>
                <a:cubicBezTo>
                  <a:pt x="131" y="404"/>
                  <a:pt x="133" y="405"/>
                  <a:pt x="135" y="405"/>
                </a:cubicBezTo>
                <a:cubicBezTo>
                  <a:pt x="135" y="405"/>
                  <a:pt x="136" y="405"/>
                  <a:pt x="137" y="405"/>
                </a:cubicBezTo>
                <a:cubicBezTo>
                  <a:pt x="146" y="401"/>
                  <a:pt x="155" y="397"/>
                  <a:pt x="164" y="394"/>
                </a:cubicBezTo>
                <a:cubicBezTo>
                  <a:pt x="166" y="394"/>
                  <a:pt x="166" y="394"/>
                  <a:pt x="166" y="394"/>
                </a:cubicBezTo>
                <a:cubicBezTo>
                  <a:pt x="169" y="393"/>
                  <a:pt x="171" y="390"/>
                  <a:pt x="170" y="387"/>
                </a:cubicBezTo>
                <a:cubicBezTo>
                  <a:pt x="169" y="385"/>
                  <a:pt x="167" y="383"/>
                  <a:pt x="165" y="383"/>
                </a:cubicBezTo>
                <a:moveTo>
                  <a:pt x="1418" y="377"/>
                </a:moveTo>
                <a:cubicBezTo>
                  <a:pt x="1417" y="377"/>
                  <a:pt x="1415" y="377"/>
                  <a:pt x="1414" y="379"/>
                </a:cubicBezTo>
                <a:cubicBezTo>
                  <a:pt x="1412" y="381"/>
                  <a:pt x="1412" y="384"/>
                  <a:pt x="1415" y="386"/>
                </a:cubicBezTo>
                <a:cubicBezTo>
                  <a:pt x="1423" y="393"/>
                  <a:pt x="1431" y="400"/>
                  <a:pt x="1439" y="407"/>
                </a:cubicBezTo>
                <a:cubicBezTo>
                  <a:pt x="1440" y="408"/>
                  <a:pt x="1441" y="409"/>
                  <a:pt x="1442" y="409"/>
                </a:cubicBezTo>
                <a:cubicBezTo>
                  <a:pt x="1444" y="409"/>
                  <a:pt x="1445" y="408"/>
                  <a:pt x="1446" y="407"/>
                </a:cubicBezTo>
                <a:cubicBezTo>
                  <a:pt x="1448" y="405"/>
                  <a:pt x="1448" y="402"/>
                  <a:pt x="1446" y="399"/>
                </a:cubicBezTo>
                <a:cubicBezTo>
                  <a:pt x="1438" y="392"/>
                  <a:pt x="1430" y="385"/>
                  <a:pt x="1422" y="378"/>
                </a:cubicBezTo>
                <a:cubicBezTo>
                  <a:pt x="1421" y="377"/>
                  <a:pt x="1419" y="377"/>
                  <a:pt x="1418" y="377"/>
                </a:cubicBezTo>
                <a:moveTo>
                  <a:pt x="228" y="370"/>
                </a:moveTo>
                <a:cubicBezTo>
                  <a:pt x="227" y="370"/>
                  <a:pt x="227" y="370"/>
                  <a:pt x="227" y="370"/>
                </a:cubicBezTo>
                <a:cubicBezTo>
                  <a:pt x="216" y="371"/>
                  <a:pt x="206" y="373"/>
                  <a:pt x="195" y="375"/>
                </a:cubicBezTo>
                <a:cubicBezTo>
                  <a:pt x="192" y="376"/>
                  <a:pt x="190" y="378"/>
                  <a:pt x="191" y="381"/>
                </a:cubicBezTo>
                <a:cubicBezTo>
                  <a:pt x="191" y="384"/>
                  <a:pt x="193" y="386"/>
                  <a:pt x="196" y="386"/>
                </a:cubicBezTo>
                <a:cubicBezTo>
                  <a:pt x="196" y="386"/>
                  <a:pt x="197" y="386"/>
                  <a:pt x="197" y="385"/>
                </a:cubicBezTo>
                <a:cubicBezTo>
                  <a:pt x="207" y="383"/>
                  <a:pt x="218" y="382"/>
                  <a:pt x="228" y="381"/>
                </a:cubicBezTo>
                <a:cubicBezTo>
                  <a:pt x="231" y="380"/>
                  <a:pt x="233" y="378"/>
                  <a:pt x="233" y="375"/>
                </a:cubicBezTo>
                <a:cubicBezTo>
                  <a:pt x="233" y="372"/>
                  <a:pt x="230" y="370"/>
                  <a:pt x="228" y="370"/>
                </a:cubicBezTo>
                <a:moveTo>
                  <a:pt x="260" y="369"/>
                </a:moveTo>
                <a:cubicBezTo>
                  <a:pt x="257" y="369"/>
                  <a:pt x="255" y="371"/>
                  <a:pt x="254" y="374"/>
                </a:cubicBezTo>
                <a:cubicBezTo>
                  <a:pt x="254" y="377"/>
                  <a:pt x="257" y="380"/>
                  <a:pt x="260" y="380"/>
                </a:cubicBezTo>
                <a:cubicBezTo>
                  <a:pt x="270" y="380"/>
                  <a:pt x="281" y="381"/>
                  <a:pt x="291" y="383"/>
                </a:cubicBezTo>
                <a:cubicBezTo>
                  <a:pt x="291" y="383"/>
                  <a:pt x="292" y="383"/>
                  <a:pt x="292" y="383"/>
                </a:cubicBezTo>
                <a:cubicBezTo>
                  <a:pt x="294" y="383"/>
                  <a:pt x="297" y="381"/>
                  <a:pt x="297" y="379"/>
                </a:cubicBezTo>
                <a:cubicBezTo>
                  <a:pt x="298" y="376"/>
                  <a:pt x="296" y="373"/>
                  <a:pt x="293" y="372"/>
                </a:cubicBezTo>
                <a:cubicBezTo>
                  <a:pt x="282" y="370"/>
                  <a:pt x="271" y="369"/>
                  <a:pt x="260" y="369"/>
                </a:cubicBezTo>
                <a:cubicBezTo>
                  <a:pt x="260" y="369"/>
                  <a:pt x="260" y="369"/>
                  <a:pt x="260" y="369"/>
                </a:cubicBezTo>
                <a:moveTo>
                  <a:pt x="297" y="350"/>
                </a:moveTo>
                <a:cubicBezTo>
                  <a:pt x="296" y="350"/>
                  <a:pt x="296" y="351"/>
                  <a:pt x="295" y="351"/>
                </a:cubicBezTo>
                <a:cubicBezTo>
                  <a:pt x="292" y="352"/>
                  <a:pt x="291" y="355"/>
                  <a:pt x="292" y="358"/>
                </a:cubicBezTo>
                <a:cubicBezTo>
                  <a:pt x="297" y="368"/>
                  <a:pt x="304" y="378"/>
                  <a:pt x="312" y="386"/>
                </a:cubicBezTo>
                <a:cubicBezTo>
                  <a:pt x="313" y="387"/>
                  <a:pt x="315" y="387"/>
                  <a:pt x="316" y="387"/>
                </a:cubicBezTo>
                <a:cubicBezTo>
                  <a:pt x="317" y="387"/>
                  <a:pt x="319" y="387"/>
                  <a:pt x="320" y="385"/>
                </a:cubicBezTo>
                <a:cubicBezTo>
                  <a:pt x="322" y="383"/>
                  <a:pt x="322" y="380"/>
                  <a:pt x="320" y="378"/>
                </a:cubicBezTo>
                <a:cubicBezTo>
                  <a:pt x="312" y="371"/>
                  <a:pt x="306" y="363"/>
                  <a:pt x="302" y="354"/>
                </a:cubicBezTo>
                <a:cubicBezTo>
                  <a:pt x="301" y="352"/>
                  <a:pt x="299" y="350"/>
                  <a:pt x="297" y="350"/>
                </a:cubicBezTo>
                <a:moveTo>
                  <a:pt x="1365" y="340"/>
                </a:moveTo>
                <a:cubicBezTo>
                  <a:pt x="1363" y="340"/>
                  <a:pt x="1362" y="341"/>
                  <a:pt x="1361" y="343"/>
                </a:cubicBezTo>
                <a:cubicBezTo>
                  <a:pt x="1359" y="345"/>
                  <a:pt x="1360" y="348"/>
                  <a:pt x="1363" y="350"/>
                </a:cubicBezTo>
                <a:cubicBezTo>
                  <a:pt x="1372" y="355"/>
                  <a:pt x="1381" y="361"/>
                  <a:pt x="1389" y="367"/>
                </a:cubicBezTo>
                <a:cubicBezTo>
                  <a:pt x="1390" y="368"/>
                  <a:pt x="1391" y="368"/>
                  <a:pt x="1392" y="368"/>
                </a:cubicBezTo>
                <a:cubicBezTo>
                  <a:pt x="1394" y="368"/>
                  <a:pt x="1396" y="367"/>
                  <a:pt x="1397" y="366"/>
                </a:cubicBezTo>
                <a:cubicBezTo>
                  <a:pt x="1398" y="363"/>
                  <a:pt x="1398" y="360"/>
                  <a:pt x="1395" y="358"/>
                </a:cubicBezTo>
                <a:cubicBezTo>
                  <a:pt x="1387" y="352"/>
                  <a:pt x="1377" y="346"/>
                  <a:pt x="1368" y="341"/>
                </a:cubicBezTo>
                <a:cubicBezTo>
                  <a:pt x="1367" y="340"/>
                  <a:pt x="1366" y="340"/>
                  <a:pt x="1365" y="340"/>
                </a:cubicBezTo>
                <a:moveTo>
                  <a:pt x="1308" y="311"/>
                </a:moveTo>
                <a:cubicBezTo>
                  <a:pt x="1306" y="311"/>
                  <a:pt x="1304" y="312"/>
                  <a:pt x="1303" y="314"/>
                </a:cubicBezTo>
                <a:cubicBezTo>
                  <a:pt x="1302" y="317"/>
                  <a:pt x="1303" y="320"/>
                  <a:pt x="1306" y="321"/>
                </a:cubicBezTo>
                <a:cubicBezTo>
                  <a:pt x="1316" y="325"/>
                  <a:pt x="1325" y="330"/>
                  <a:pt x="1335" y="334"/>
                </a:cubicBezTo>
                <a:cubicBezTo>
                  <a:pt x="1335" y="335"/>
                  <a:pt x="1336" y="335"/>
                  <a:pt x="1337" y="335"/>
                </a:cubicBezTo>
                <a:cubicBezTo>
                  <a:pt x="1339" y="335"/>
                  <a:pt x="1341" y="334"/>
                  <a:pt x="1342" y="332"/>
                </a:cubicBezTo>
                <a:cubicBezTo>
                  <a:pt x="1343" y="329"/>
                  <a:pt x="1342" y="326"/>
                  <a:pt x="1340" y="325"/>
                </a:cubicBezTo>
                <a:cubicBezTo>
                  <a:pt x="1330" y="320"/>
                  <a:pt x="1320" y="315"/>
                  <a:pt x="1310" y="311"/>
                </a:cubicBezTo>
                <a:cubicBezTo>
                  <a:pt x="1309" y="311"/>
                  <a:pt x="1309" y="311"/>
                  <a:pt x="1308" y="311"/>
                </a:cubicBezTo>
                <a:moveTo>
                  <a:pt x="1088" y="290"/>
                </a:moveTo>
                <a:cubicBezTo>
                  <a:pt x="1087" y="290"/>
                  <a:pt x="1087" y="290"/>
                  <a:pt x="1086" y="291"/>
                </a:cubicBezTo>
                <a:cubicBezTo>
                  <a:pt x="1085" y="291"/>
                  <a:pt x="1083" y="292"/>
                  <a:pt x="1082" y="292"/>
                </a:cubicBezTo>
                <a:cubicBezTo>
                  <a:pt x="1073" y="295"/>
                  <a:pt x="1064" y="299"/>
                  <a:pt x="1055" y="303"/>
                </a:cubicBezTo>
                <a:cubicBezTo>
                  <a:pt x="1053" y="304"/>
                  <a:pt x="1052" y="307"/>
                  <a:pt x="1053" y="310"/>
                </a:cubicBezTo>
                <a:cubicBezTo>
                  <a:pt x="1054" y="312"/>
                  <a:pt x="1056" y="313"/>
                  <a:pt x="1058" y="313"/>
                </a:cubicBezTo>
                <a:cubicBezTo>
                  <a:pt x="1058" y="313"/>
                  <a:pt x="1059" y="313"/>
                  <a:pt x="1060" y="312"/>
                </a:cubicBezTo>
                <a:cubicBezTo>
                  <a:pt x="1068" y="308"/>
                  <a:pt x="1077" y="305"/>
                  <a:pt x="1085" y="302"/>
                </a:cubicBezTo>
                <a:cubicBezTo>
                  <a:pt x="1087" y="302"/>
                  <a:pt x="1088" y="301"/>
                  <a:pt x="1089" y="301"/>
                </a:cubicBezTo>
                <a:cubicBezTo>
                  <a:pt x="1092" y="300"/>
                  <a:pt x="1094" y="297"/>
                  <a:pt x="1093" y="294"/>
                </a:cubicBezTo>
                <a:cubicBezTo>
                  <a:pt x="1092" y="292"/>
                  <a:pt x="1090" y="290"/>
                  <a:pt x="1088" y="290"/>
                </a:cubicBezTo>
                <a:moveTo>
                  <a:pt x="1247" y="290"/>
                </a:moveTo>
                <a:cubicBezTo>
                  <a:pt x="1244" y="290"/>
                  <a:pt x="1242" y="292"/>
                  <a:pt x="1242" y="294"/>
                </a:cubicBezTo>
                <a:cubicBezTo>
                  <a:pt x="1241" y="297"/>
                  <a:pt x="1243" y="300"/>
                  <a:pt x="1245" y="301"/>
                </a:cubicBezTo>
                <a:cubicBezTo>
                  <a:pt x="1256" y="303"/>
                  <a:pt x="1266" y="306"/>
                  <a:pt x="1276" y="310"/>
                </a:cubicBezTo>
                <a:cubicBezTo>
                  <a:pt x="1277" y="310"/>
                  <a:pt x="1277" y="310"/>
                  <a:pt x="1278" y="310"/>
                </a:cubicBezTo>
                <a:cubicBezTo>
                  <a:pt x="1280" y="310"/>
                  <a:pt x="1282" y="309"/>
                  <a:pt x="1283" y="306"/>
                </a:cubicBezTo>
                <a:cubicBezTo>
                  <a:pt x="1284" y="304"/>
                  <a:pt x="1282" y="301"/>
                  <a:pt x="1279" y="300"/>
                </a:cubicBezTo>
                <a:cubicBezTo>
                  <a:pt x="1269" y="296"/>
                  <a:pt x="1259" y="293"/>
                  <a:pt x="1248" y="290"/>
                </a:cubicBezTo>
                <a:cubicBezTo>
                  <a:pt x="1248" y="290"/>
                  <a:pt x="1247" y="290"/>
                  <a:pt x="1247" y="290"/>
                </a:cubicBezTo>
                <a:moveTo>
                  <a:pt x="286" y="288"/>
                </a:moveTo>
                <a:cubicBezTo>
                  <a:pt x="283" y="288"/>
                  <a:pt x="281" y="290"/>
                  <a:pt x="280" y="293"/>
                </a:cubicBezTo>
                <a:cubicBezTo>
                  <a:pt x="280" y="304"/>
                  <a:pt x="281" y="315"/>
                  <a:pt x="283" y="326"/>
                </a:cubicBezTo>
                <a:cubicBezTo>
                  <a:pt x="283" y="329"/>
                  <a:pt x="285" y="330"/>
                  <a:pt x="288" y="330"/>
                </a:cubicBezTo>
                <a:cubicBezTo>
                  <a:pt x="288" y="330"/>
                  <a:pt x="288" y="330"/>
                  <a:pt x="289" y="330"/>
                </a:cubicBezTo>
                <a:cubicBezTo>
                  <a:pt x="292" y="330"/>
                  <a:pt x="294" y="327"/>
                  <a:pt x="293" y="324"/>
                </a:cubicBezTo>
                <a:cubicBezTo>
                  <a:pt x="291" y="314"/>
                  <a:pt x="291" y="304"/>
                  <a:pt x="291" y="293"/>
                </a:cubicBezTo>
                <a:cubicBezTo>
                  <a:pt x="291" y="290"/>
                  <a:pt x="289" y="288"/>
                  <a:pt x="286" y="288"/>
                </a:cubicBezTo>
                <a:cubicBezTo>
                  <a:pt x="286" y="288"/>
                  <a:pt x="286" y="288"/>
                  <a:pt x="286" y="288"/>
                </a:cubicBezTo>
                <a:moveTo>
                  <a:pt x="1155" y="282"/>
                </a:moveTo>
                <a:cubicBezTo>
                  <a:pt x="1141" y="284"/>
                  <a:pt x="1128" y="287"/>
                  <a:pt x="1115" y="292"/>
                </a:cubicBezTo>
                <a:cubicBezTo>
                  <a:pt x="1116" y="293"/>
                  <a:pt x="1117" y="294"/>
                  <a:pt x="1119" y="294"/>
                </a:cubicBezTo>
                <a:cubicBezTo>
                  <a:pt x="1119" y="294"/>
                  <a:pt x="1120" y="294"/>
                  <a:pt x="1120" y="294"/>
                </a:cubicBezTo>
                <a:cubicBezTo>
                  <a:pt x="1130" y="292"/>
                  <a:pt x="1141" y="291"/>
                  <a:pt x="1151" y="290"/>
                </a:cubicBezTo>
                <a:cubicBezTo>
                  <a:pt x="1154" y="290"/>
                  <a:pt x="1156" y="288"/>
                  <a:pt x="1156" y="285"/>
                </a:cubicBezTo>
                <a:cubicBezTo>
                  <a:pt x="1156" y="284"/>
                  <a:pt x="1156" y="283"/>
                  <a:pt x="1155" y="282"/>
                </a:cubicBezTo>
                <a:moveTo>
                  <a:pt x="1053" y="281"/>
                </a:moveTo>
                <a:cubicBezTo>
                  <a:pt x="1051" y="281"/>
                  <a:pt x="1049" y="282"/>
                  <a:pt x="1048" y="284"/>
                </a:cubicBezTo>
                <a:cubicBezTo>
                  <a:pt x="1044" y="294"/>
                  <a:pt x="1039" y="304"/>
                  <a:pt x="1034" y="312"/>
                </a:cubicBezTo>
                <a:cubicBezTo>
                  <a:pt x="1032" y="315"/>
                  <a:pt x="1033" y="318"/>
                  <a:pt x="1036" y="319"/>
                </a:cubicBezTo>
                <a:cubicBezTo>
                  <a:pt x="1037" y="320"/>
                  <a:pt x="1038" y="320"/>
                  <a:pt x="1038" y="320"/>
                </a:cubicBezTo>
                <a:cubicBezTo>
                  <a:pt x="1040" y="320"/>
                  <a:pt x="1042" y="319"/>
                  <a:pt x="1043" y="317"/>
                </a:cubicBezTo>
                <a:cubicBezTo>
                  <a:pt x="1048" y="309"/>
                  <a:pt x="1053" y="299"/>
                  <a:pt x="1058" y="288"/>
                </a:cubicBezTo>
                <a:cubicBezTo>
                  <a:pt x="1059" y="286"/>
                  <a:pt x="1058" y="282"/>
                  <a:pt x="1055" y="281"/>
                </a:cubicBezTo>
                <a:cubicBezTo>
                  <a:pt x="1055" y="281"/>
                  <a:pt x="1054" y="281"/>
                  <a:pt x="1053" y="281"/>
                </a:cubicBezTo>
                <a:moveTo>
                  <a:pt x="1183" y="280"/>
                </a:moveTo>
                <a:cubicBezTo>
                  <a:pt x="1180" y="280"/>
                  <a:pt x="1178" y="282"/>
                  <a:pt x="1178" y="285"/>
                </a:cubicBezTo>
                <a:cubicBezTo>
                  <a:pt x="1178" y="288"/>
                  <a:pt x="1180" y="291"/>
                  <a:pt x="1183" y="291"/>
                </a:cubicBezTo>
                <a:cubicBezTo>
                  <a:pt x="1193" y="291"/>
                  <a:pt x="1204" y="293"/>
                  <a:pt x="1214" y="294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8" y="294"/>
                  <a:pt x="1220" y="293"/>
                  <a:pt x="1221" y="290"/>
                </a:cubicBezTo>
                <a:cubicBezTo>
                  <a:pt x="1221" y="287"/>
                  <a:pt x="1219" y="284"/>
                  <a:pt x="1216" y="284"/>
                </a:cubicBezTo>
                <a:cubicBezTo>
                  <a:pt x="1205" y="282"/>
                  <a:pt x="1194" y="281"/>
                  <a:pt x="1184" y="280"/>
                </a:cubicBezTo>
                <a:cubicBezTo>
                  <a:pt x="1183" y="280"/>
                  <a:pt x="1183" y="280"/>
                  <a:pt x="1183" y="280"/>
                </a:cubicBezTo>
                <a:moveTo>
                  <a:pt x="297" y="224"/>
                </a:moveTo>
                <a:cubicBezTo>
                  <a:pt x="295" y="224"/>
                  <a:pt x="293" y="226"/>
                  <a:pt x="292" y="228"/>
                </a:cubicBezTo>
                <a:cubicBezTo>
                  <a:pt x="289" y="238"/>
                  <a:pt x="286" y="249"/>
                  <a:pt x="284" y="260"/>
                </a:cubicBezTo>
                <a:cubicBezTo>
                  <a:pt x="283" y="263"/>
                  <a:pt x="285" y="266"/>
                  <a:pt x="288" y="266"/>
                </a:cubicBezTo>
                <a:cubicBezTo>
                  <a:pt x="289" y="266"/>
                  <a:pt x="289" y="266"/>
                  <a:pt x="289" y="266"/>
                </a:cubicBezTo>
                <a:cubicBezTo>
                  <a:pt x="292" y="266"/>
                  <a:pt x="294" y="264"/>
                  <a:pt x="295" y="262"/>
                </a:cubicBezTo>
                <a:cubicBezTo>
                  <a:pt x="296" y="251"/>
                  <a:pt x="299" y="241"/>
                  <a:pt x="302" y="231"/>
                </a:cubicBezTo>
                <a:cubicBezTo>
                  <a:pt x="303" y="228"/>
                  <a:pt x="301" y="225"/>
                  <a:pt x="299" y="225"/>
                </a:cubicBezTo>
                <a:cubicBezTo>
                  <a:pt x="298" y="224"/>
                  <a:pt x="298" y="224"/>
                  <a:pt x="297" y="224"/>
                </a:cubicBezTo>
                <a:moveTo>
                  <a:pt x="1072" y="219"/>
                </a:moveTo>
                <a:cubicBezTo>
                  <a:pt x="1070" y="219"/>
                  <a:pt x="1068" y="221"/>
                  <a:pt x="1067" y="224"/>
                </a:cubicBezTo>
                <a:cubicBezTo>
                  <a:pt x="1066" y="234"/>
                  <a:pt x="1063" y="244"/>
                  <a:pt x="1060" y="254"/>
                </a:cubicBezTo>
                <a:cubicBezTo>
                  <a:pt x="1059" y="257"/>
                  <a:pt x="1061" y="260"/>
                  <a:pt x="1063" y="261"/>
                </a:cubicBezTo>
                <a:cubicBezTo>
                  <a:pt x="1064" y="261"/>
                  <a:pt x="1064" y="261"/>
                  <a:pt x="1065" y="261"/>
                </a:cubicBezTo>
                <a:cubicBezTo>
                  <a:pt x="1067" y="261"/>
                  <a:pt x="1069" y="260"/>
                  <a:pt x="1070" y="258"/>
                </a:cubicBezTo>
                <a:cubicBezTo>
                  <a:pt x="1074" y="247"/>
                  <a:pt x="1076" y="236"/>
                  <a:pt x="1078" y="226"/>
                </a:cubicBezTo>
                <a:cubicBezTo>
                  <a:pt x="1078" y="223"/>
                  <a:pt x="1076" y="220"/>
                  <a:pt x="1073" y="219"/>
                </a:cubicBezTo>
                <a:cubicBezTo>
                  <a:pt x="1073" y="219"/>
                  <a:pt x="1073" y="219"/>
                  <a:pt x="1072" y="219"/>
                </a:cubicBezTo>
                <a:moveTo>
                  <a:pt x="915" y="176"/>
                </a:moveTo>
                <a:cubicBezTo>
                  <a:pt x="914" y="176"/>
                  <a:pt x="913" y="176"/>
                  <a:pt x="912" y="177"/>
                </a:cubicBezTo>
                <a:cubicBezTo>
                  <a:pt x="903" y="184"/>
                  <a:pt x="895" y="191"/>
                  <a:pt x="887" y="197"/>
                </a:cubicBezTo>
                <a:cubicBezTo>
                  <a:pt x="885" y="199"/>
                  <a:pt x="884" y="203"/>
                  <a:pt x="886" y="205"/>
                </a:cubicBezTo>
                <a:cubicBezTo>
                  <a:pt x="887" y="206"/>
                  <a:pt x="889" y="207"/>
                  <a:pt x="890" y="207"/>
                </a:cubicBezTo>
                <a:cubicBezTo>
                  <a:pt x="892" y="207"/>
                  <a:pt x="893" y="206"/>
                  <a:pt x="894" y="206"/>
                </a:cubicBezTo>
                <a:cubicBezTo>
                  <a:pt x="902" y="199"/>
                  <a:pt x="910" y="192"/>
                  <a:pt x="919" y="186"/>
                </a:cubicBezTo>
                <a:cubicBezTo>
                  <a:pt x="921" y="184"/>
                  <a:pt x="922" y="180"/>
                  <a:pt x="920" y="178"/>
                </a:cubicBezTo>
                <a:cubicBezTo>
                  <a:pt x="919" y="177"/>
                  <a:pt x="917" y="176"/>
                  <a:pt x="915" y="176"/>
                </a:cubicBezTo>
                <a:moveTo>
                  <a:pt x="865" y="167"/>
                </a:moveTo>
                <a:cubicBezTo>
                  <a:pt x="864" y="167"/>
                  <a:pt x="864" y="167"/>
                  <a:pt x="863" y="168"/>
                </a:cubicBezTo>
                <a:cubicBezTo>
                  <a:pt x="860" y="169"/>
                  <a:pt x="859" y="172"/>
                  <a:pt x="860" y="175"/>
                </a:cubicBezTo>
                <a:cubicBezTo>
                  <a:pt x="862" y="179"/>
                  <a:pt x="864" y="183"/>
                  <a:pt x="865" y="188"/>
                </a:cubicBezTo>
                <a:cubicBezTo>
                  <a:pt x="867" y="193"/>
                  <a:pt x="868" y="199"/>
                  <a:pt x="869" y="204"/>
                </a:cubicBezTo>
                <a:cubicBezTo>
                  <a:pt x="870" y="207"/>
                  <a:pt x="872" y="209"/>
                  <a:pt x="875" y="209"/>
                </a:cubicBezTo>
                <a:cubicBezTo>
                  <a:pt x="875" y="209"/>
                  <a:pt x="875" y="209"/>
                  <a:pt x="875" y="209"/>
                </a:cubicBezTo>
                <a:cubicBezTo>
                  <a:pt x="878" y="208"/>
                  <a:pt x="880" y="205"/>
                  <a:pt x="880" y="203"/>
                </a:cubicBezTo>
                <a:cubicBezTo>
                  <a:pt x="879" y="197"/>
                  <a:pt x="877" y="190"/>
                  <a:pt x="875" y="184"/>
                </a:cubicBezTo>
                <a:cubicBezTo>
                  <a:pt x="874" y="180"/>
                  <a:pt x="872" y="175"/>
                  <a:pt x="870" y="171"/>
                </a:cubicBezTo>
                <a:cubicBezTo>
                  <a:pt x="869" y="169"/>
                  <a:pt x="867" y="167"/>
                  <a:pt x="865" y="167"/>
                </a:cubicBezTo>
                <a:moveTo>
                  <a:pt x="324" y="166"/>
                </a:moveTo>
                <a:cubicBezTo>
                  <a:pt x="322" y="166"/>
                  <a:pt x="321" y="167"/>
                  <a:pt x="320" y="169"/>
                </a:cubicBezTo>
                <a:cubicBezTo>
                  <a:pt x="317" y="173"/>
                  <a:pt x="314" y="177"/>
                  <a:pt x="312" y="181"/>
                </a:cubicBezTo>
                <a:cubicBezTo>
                  <a:pt x="309" y="186"/>
                  <a:pt x="306" y="192"/>
                  <a:pt x="304" y="197"/>
                </a:cubicBezTo>
                <a:cubicBezTo>
                  <a:pt x="302" y="200"/>
                  <a:pt x="304" y="203"/>
                  <a:pt x="306" y="204"/>
                </a:cubicBezTo>
                <a:cubicBezTo>
                  <a:pt x="307" y="205"/>
                  <a:pt x="308" y="205"/>
                  <a:pt x="309" y="205"/>
                </a:cubicBezTo>
                <a:cubicBezTo>
                  <a:pt x="311" y="205"/>
                  <a:pt x="313" y="204"/>
                  <a:pt x="313" y="202"/>
                </a:cubicBezTo>
                <a:cubicBezTo>
                  <a:pt x="316" y="197"/>
                  <a:pt x="319" y="191"/>
                  <a:pt x="321" y="187"/>
                </a:cubicBezTo>
                <a:cubicBezTo>
                  <a:pt x="324" y="183"/>
                  <a:pt x="326" y="178"/>
                  <a:pt x="329" y="174"/>
                </a:cubicBezTo>
                <a:cubicBezTo>
                  <a:pt x="330" y="172"/>
                  <a:pt x="330" y="169"/>
                  <a:pt x="327" y="167"/>
                </a:cubicBezTo>
                <a:cubicBezTo>
                  <a:pt x="326" y="166"/>
                  <a:pt x="325" y="166"/>
                  <a:pt x="324" y="166"/>
                </a:cubicBezTo>
                <a:moveTo>
                  <a:pt x="1060" y="158"/>
                </a:moveTo>
                <a:cubicBezTo>
                  <a:pt x="1059" y="158"/>
                  <a:pt x="1057" y="158"/>
                  <a:pt x="1056" y="159"/>
                </a:cubicBezTo>
                <a:cubicBezTo>
                  <a:pt x="1054" y="161"/>
                  <a:pt x="1054" y="164"/>
                  <a:pt x="1056" y="167"/>
                </a:cubicBezTo>
                <a:cubicBezTo>
                  <a:pt x="1060" y="172"/>
                  <a:pt x="1063" y="177"/>
                  <a:pt x="1065" y="184"/>
                </a:cubicBezTo>
                <a:cubicBezTo>
                  <a:pt x="1066" y="187"/>
                  <a:pt x="1067" y="190"/>
                  <a:pt x="1067" y="194"/>
                </a:cubicBezTo>
                <a:cubicBezTo>
                  <a:pt x="1068" y="196"/>
                  <a:pt x="1070" y="198"/>
                  <a:pt x="1072" y="198"/>
                </a:cubicBezTo>
                <a:cubicBezTo>
                  <a:pt x="1073" y="198"/>
                  <a:pt x="1073" y="198"/>
                  <a:pt x="1073" y="198"/>
                </a:cubicBezTo>
                <a:cubicBezTo>
                  <a:pt x="1076" y="197"/>
                  <a:pt x="1078" y="195"/>
                  <a:pt x="1078" y="192"/>
                </a:cubicBezTo>
                <a:cubicBezTo>
                  <a:pt x="1077" y="188"/>
                  <a:pt x="1076" y="184"/>
                  <a:pt x="1075" y="180"/>
                </a:cubicBezTo>
                <a:cubicBezTo>
                  <a:pt x="1073" y="173"/>
                  <a:pt x="1069" y="166"/>
                  <a:pt x="1064" y="160"/>
                </a:cubicBezTo>
                <a:cubicBezTo>
                  <a:pt x="1063" y="159"/>
                  <a:pt x="1061" y="158"/>
                  <a:pt x="1060" y="158"/>
                </a:cubicBezTo>
                <a:moveTo>
                  <a:pt x="971" y="144"/>
                </a:moveTo>
                <a:cubicBezTo>
                  <a:pt x="970" y="144"/>
                  <a:pt x="970" y="144"/>
                  <a:pt x="969" y="144"/>
                </a:cubicBezTo>
                <a:cubicBezTo>
                  <a:pt x="959" y="148"/>
                  <a:pt x="949" y="153"/>
                  <a:pt x="940" y="159"/>
                </a:cubicBezTo>
                <a:cubicBezTo>
                  <a:pt x="937" y="160"/>
                  <a:pt x="936" y="163"/>
                  <a:pt x="938" y="166"/>
                </a:cubicBezTo>
                <a:cubicBezTo>
                  <a:pt x="939" y="168"/>
                  <a:pt x="940" y="169"/>
                  <a:pt x="942" y="169"/>
                </a:cubicBezTo>
                <a:cubicBezTo>
                  <a:pt x="943" y="169"/>
                  <a:pt x="944" y="168"/>
                  <a:pt x="945" y="168"/>
                </a:cubicBezTo>
                <a:cubicBezTo>
                  <a:pt x="954" y="162"/>
                  <a:pt x="964" y="158"/>
                  <a:pt x="973" y="154"/>
                </a:cubicBezTo>
                <a:cubicBezTo>
                  <a:pt x="976" y="153"/>
                  <a:pt x="977" y="150"/>
                  <a:pt x="976" y="147"/>
                </a:cubicBezTo>
                <a:cubicBezTo>
                  <a:pt x="975" y="145"/>
                  <a:pt x="973" y="144"/>
                  <a:pt x="971" y="144"/>
                </a:cubicBezTo>
                <a:moveTo>
                  <a:pt x="1010" y="135"/>
                </a:moveTo>
                <a:cubicBezTo>
                  <a:pt x="1007" y="135"/>
                  <a:pt x="1005" y="135"/>
                  <a:pt x="1002" y="136"/>
                </a:cubicBezTo>
                <a:cubicBezTo>
                  <a:pt x="999" y="136"/>
                  <a:pt x="997" y="139"/>
                  <a:pt x="997" y="142"/>
                </a:cubicBezTo>
                <a:cubicBezTo>
                  <a:pt x="997" y="144"/>
                  <a:pt x="1000" y="146"/>
                  <a:pt x="1002" y="146"/>
                </a:cubicBezTo>
                <a:cubicBezTo>
                  <a:pt x="1002" y="146"/>
                  <a:pt x="1003" y="146"/>
                  <a:pt x="1003" y="146"/>
                </a:cubicBezTo>
                <a:cubicBezTo>
                  <a:pt x="1005" y="146"/>
                  <a:pt x="1008" y="146"/>
                  <a:pt x="1010" y="146"/>
                </a:cubicBezTo>
                <a:cubicBezTo>
                  <a:pt x="1018" y="146"/>
                  <a:pt x="1025" y="147"/>
                  <a:pt x="1032" y="150"/>
                </a:cubicBezTo>
                <a:cubicBezTo>
                  <a:pt x="1033" y="150"/>
                  <a:pt x="1033" y="150"/>
                  <a:pt x="1034" y="150"/>
                </a:cubicBezTo>
                <a:cubicBezTo>
                  <a:pt x="1036" y="150"/>
                  <a:pt x="1038" y="149"/>
                  <a:pt x="1039" y="147"/>
                </a:cubicBezTo>
                <a:cubicBezTo>
                  <a:pt x="1040" y="144"/>
                  <a:pt x="1039" y="141"/>
                  <a:pt x="1036" y="140"/>
                </a:cubicBezTo>
                <a:cubicBezTo>
                  <a:pt x="1028" y="137"/>
                  <a:pt x="1019" y="135"/>
                  <a:pt x="1010" y="135"/>
                </a:cubicBezTo>
                <a:moveTo>
                  <a:pt x="364" y="116"/>
                </a:moveTo>
                <a:cubicBezTo>
                  <a:pt x="363" y="116"/>
                  <a:pt x="361" y="116"/>
                  <a:pt x="360" y="117"/>
                </a:cubicBezTo>
                <a:cubicBezTo>
                  <a:pt x="353" y="125"/>
                  <a:pt x="346" y="133"/>
                  <a:pt x="339" y="142"/>
                </a:cubicBezTo>
                <a:cubicBezTo>
                  <a:pt x="337" y="144"/>
                  <a:pt x="337" y="148"/>
                  <a:pt x="340" y="149"/>
                </a:cubicBezTo>
                <a:cubicBezTo>
                  <a:pt x="341" y="150"/>
                  <a:pt x="342" y="151"/>
                  <a:pt x="343" y="151"/>
                </a:cubicBezTo>
                <a:cubicBezTo>
                  <a:pt x="344" y="151"/>
                  <a:pt x="346" y="150"/>
                  <a:pt x="347" y="149"/>
                </a:cubicBezTo>
                <a:cubicBezTo>
                  <a:pt x="354" y="140"/>
                  <a:pt x="361" y="132"/>
                  <a:pt x="368" y="125"/>
                </a:cubicBezTo>
                <a:cubicBezTo>
                  <a:pt x="370" y="123"/>
                  <a:pt x="370" y="119"/>
                  <a:pt x="368" y="117"/>
                </a:cubicBezTo>
                <a:cubicBezTo>
                  <a:pt x="367" y="116"/>
                  <a:pt x="366" y="116"/>
                  <a:pt x="364" y="116"/>
                </a:cubicBezTo>
                <a:moveTo>
                  <a:pt x="841" y="108"/>
                </a:moveTo>
                <a:cubicBezTo>
                  <a:pt x="840" y="108"/>
                  <a:pt x="840" y="108"/>
                  <a:pt x="839" y="108"/>
                </a:cubicBezTo>
                <a:cubicBezTo>
                  <a:pt x="836" y="109"/>
                  <a:pt x="835" y="112"/>
                  <a:pt x="836" y="115"/>
                </a:cubicBezTo>
                <a:cubicBezTo>
                  <a:pt x="838" y="119"/>
                  <a:pt x="839" y="123"/>
                  <a:pt x="841" y="127"/>
                </a:cubicBezTo>
                <a:cubicBezTo>
                  <a:pt x="841" y="128"/>
                  <a:pt x="841" y="128"/>
                  <a:pt x="841" y="128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3" y="134"/>
                  <a:pt x="845" y="139"/>
                  <a:pt x="848" y="145"/>
                </a:cubicBezTo>
                <a:cubicBezTo>
                  <a:pt x="848" y="147"/>
                  <a:pt x="850" y="148"/>
                  <a:pt x="852" y="148"/>
                </a:cubicBezTo>
                <a:cubicBezTo>
                  <a:pt x="853" y="148"/>
                  <a:pt x="854" y="148"/>
                  <a:pt x="855" y="148"/>
                </a:cubicBezTo>
                <a:cubicBezTo>
                  <a:pt x="857" y="147"/>
                  <a:pt x="859" y="144"/>
                  <a:pt x="857" y="141"/>
                </a:cubicBezTo>
                <a:cubicBezTo>
                  <a:pt x="855" y="135"/>
                  <a:pt x="853" y="130"/>
                  <a:pt x="851" y="125"/>
                </a:cubicBezTo>
                <a:cubicBezTo>
                  <a:pt x="851" y="125"/>
                  <a:pt x="851" y="125"/>
                  <a:pt x="851" y="125"/>
                </a:cubicBezTo>
                <a:cubicBezTo>
                  <a:pt x="851" y="123"/>
                  <a:pt x="851" y="123"/>
                  <a:pt x="851" y="123"/>
                </a:cubicBezTo>
                <a:cubicBezTo>
                  <a:pt x="849" y="119"/>
                  <a:pt x="848" y="115"/>
                  <a:pt x="846" y="111"/>
                </a:cubicBezTo>
                <a:cubicBezTo>
                  <a:pt x="845" y="109"/>
                  <a:pt x="843" y="108"/>
                  <a:pt x="841" y="108"/>
                </a:cubicBezTo>
                <a:moveTo>
                  <a:pt x="413" y="74"/>
                </a:moveTo>
                <a:cubicBezTo>
                  <a:pt x="412" y="74"/>
                  <a:pt x="411" y="74"/>
                  <a:pt x="410" y="75"/>
                </a:cubicBezTo>
                <a:cubicBezTo>
                  <a:pt x="401" y="81"/>
                  <a:pt x="393" y="88"/>
                  <a:pt x="384" y="95"/>
                </a:cubicBezTo>
                <a:cubicBezTo>
                  <a:pt x="382" y="97"/>
                  <a:pt x="382" y="100"/>
                  <a:pt x="384" y="103"/>
                </a:cubicBezTo>
                <a:cubicBezTo>
                  <a:pt x="385" y="104"/>
                  <a:pt x="386" y="104"/>
                  <a:pt x="388" y="104"/>
                </a:cubicBezTo>
                <a:cubicBezTo>
                  <a:pt x="389" y="104"/>
                  <a:pt x="390" y="104"/>
                  <a:pt x="391" y="103"/>
                </a:cubicBezTo>
                <a:cubicBezTo>
                  <a:pt x="399" y="96"/>
                  <a:pt x="408" y="90"/>
                  <a:pt x="416" y="84"/>
                </a:cubicBezTo>
                <a:cubicBezTo>
                  <a:pt x="419" y="82"/>
                  <a:pt x="419" y="79"/>
                  <a:pt x="418" y="76"/>
                </a:cubicBezTo>
                <a:cubicBezTo>
                  <a:pt x="416" y="75"/>
                  <a:pt x="415" y="74"/>
                  <a:pt x="413" y="74"/>
                </a:cubicBezTo>
                <a:moveTo>
                  <a:pt x="803" y="56"/>
                </a:moveTo>
                <a:cubicBezTo>
                  <a:pt x="802" y="56"/>
                  <a:pt x="800" y="57"/>
                  <a:pt x="799" y="58"/>
                </a:cubicBezTo>
                <a:cubicBezTo>
                  <a:pt x="797" y="60"/>
                  <a:pt x="797" y="64"/>
                  <a:pt x="800" y="66"/>
                </a:cubicBezTo>
                <a:cubicBezTo>
                  <a:pt x="807" y="72"/>
                  <a:pt x="814" y="80"/>
                  <a:pt x="821" y="88"/>
                </a:cubicBezTo>
                <a:cubicBezTo>
                  <a:pt x="822" y="90"/>
                  <a:pt x="823" y="90"/>
                  <a:pt x="825" y="90"/>
                </a:cubicBezTo>
                <a:cubicBezTo>
                  <a:pt x="826" y="90"/>
                  <a:pt x="827" y="90"/>
                  <a:pt x="828" y="89"/>
                </a:cubicBezTo>
                <a:cubicBezTo>
                  <a:pt x="830" y="88"/>
                  <a:pt x="831" y="84"/>
                  <a:pt x="829" y="82"/>
                </a:cubicBezTo>
                <a:cubicBezTo>
                  <a:pt x="823" y="73"/>
                  <a:pt x="815" y="65"/>
                  <a:pt x="807" y="57"/>
                </a:cubicBezTo>
                <a:cubicBezTo>
                  <a:pt x="806" y="57"/>
                  <a:pt x="804" y="56"/>
                  <a:pt x="803" y="56"/>
                </a:cubicBezTo>
                <a:moveTo>
                  <a:pt x="468" y="40"/>
                </a:moveTo>
                <a:cubicBezTo>
                  <a:pt x="467" y="40"/>
                  <a:pt x="466" y="40"/>
                  <a:pt x="465" y="40"/>
                </a:cubicBezTo>
                <a:cubicBezTo>
                  <a:pt x="456" y="46"/>
                  <a:pt x="446" y="51"/>
                  <a:pt x="437" y="57"/>
                </a:cubicBezTo>
                <a:cubicBezTo>
                  <a:pt x="435" y="58"/>
                  <a:pt x="434" y="62"/>
                  <a:pt x="435" y="64"/>
                </a:cubicBezTo>
                <a:cubicBezTo>
                  <a:pt x="436" y="66"/>
                  <a:pt x="438" y="67"/>
                  <a:pt x="440" y="67"/>
                </a:cubicBezTo>
                <a:cubicBezTo>
                  <a:pt x="441" y="67"/>
                  <a:pt x="442" y="67"/>
                  <a:pt x="443" y="66"/>
                </a:cubicBezTo>
                <a:cubicBezTo>
                  <a:pt x="452" y="60"/>
                  <a:pt x="461" y="55"/>
                  <a:pt x="470" y="50"/>
                </a:cubicBezTo>
                <a:cubicBezTo>
                  <a:pt x="473" y="48"/>
                  <a:pt x="474" y="45"/>
                  <a:pt x="473" y="43"/>
                </a:cubicBezTo>
                <a:cubicBezTo>
                  <a:pt x="472" y="41"/>
                  <a:pt x="470" y="40"/>
                  <a:pt x="468" y="40"/>
                </a:cubicBezTo>
                <a:moveTo>
                  <a:pt x="748" y="23"/>
                </a:moveTo>
                <a:cubicBezTo>
                  <a:pt x="746" y="23"/>
                  <a:pt x="744" y="24"/>
                  <a:pt x="743" y="26"/>
                </a:cubicBezTo>
                <a:cubicBezTo>
                  <a:pt x="742" y="29"/>
                  <a:pt x="744" y="32"/>
                  <a:pt x="746" y="33"/>
                </a:cubicBezTo>
                <a:cubicBezTo>
                  <a:pt x="756" y="37"/>
                  <a:pt x="766" y="42"/>
                  <a:pt x="774" y="47"/>
                </a:cubicBezTo>
                <a:cubicBezTo>
                  <a:pt x="775" y="48"/>
                  <a:pt x="776" y="48"/>
                  <a:pt x="777" y="48"/>
                </a:cubicBezTo>
                <a:cubicBezTo>
                  <a:pt x="779" y="48"/>
                  <a:pt x="781" y="47"/>
                  <a:pt x="782" y="45"/>
                </a:cubicBezTo>
                <a:cubicBezTo>
                  <a:pt x="783" y="43"/>
                  <a:pt x="782" y="39"/>
                  <a:pt x="780" y="38"/>
                </a:cubicBezTo>
                <a:cubicBezTo>
                  <a:pt x="771" y="32"/>
                  <a:pt x="761" y="27"/>
                  <a:pt x="750" y="23"/>
                </a:cubicBezTo>
                <a:cubicBezTo>
                  <a:pt x="750" y="23"/>
                  <a:pt x="749" y="23"/>
                  <a:pt x="748" y="23"/>
                </a:cubicBezTo>
                <a:moveTo>
                  <a:pt x="527" y="14"/>
                </a:moveTo>
                <a:cubicBezTo>
                  <a:pt x="526" y="14"/>
                  <a:pt x="526" y="14"/>
                  <a:pt x="525" y="15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2" y="15"/>
                  <a:pt x="520" y="16"/>
                  <a:pt x="517" y="17"/>
                </a:cubicBezTo>
                <a:cubicBezTo>
                  <a:pt x="509" y="20"/>
                  <a:pt x="502" y="23"/>
                  <a:pt x="494" y="26"/>
                </a:cubicBezTo>
                <a:cubicBezTo>
                  <a:pt x="492" y="27"/>
                  <a:pt x="490" y="30"/>
                  <a:pt x="492" y="33"/>
                </a:cubicBezTo>
                <a:cubicBezTo>
                  <a:pt x="493" y="35"/>
                  <a:pt x="494" y="36"/>
                  <a:pt x="497" y="36"/>
                </a:cubicBezTo>
                <a:cubicBezTo>
                  <a:pt x="497" y="36"/>
                  <a:pt x="498" y="36"/>
                  <a:pt x="499" y="36"/>
                </a:cubicBezTo>
                <a:cubicBezTo>
                  <a:pt x="506" y="33"/>
                  <a:pt x="513" y="30"/>
                  <a:pt x="520" y="27"/>
                </a:cubicBezTo>
                <a:cubicBezTo>
                  <a:pt x="523" y="27"/>
                  <a:pt x="526" y="26"/>
                  <a:pt x="528" y="25"/>
                </a:cubicBezTo>
                <a:cubicBezTo>
                  <a:pt x="531" y="24"/>
                  <a:pt x="533" y="21"/>
                  <a:pt x="532" y="18"/>
                </a:cubicBezTo>
                <a:cubicBezTo>
                  <a:pt x="531" y="16"/>
                  <a:pt x="529" y="14"/>
                  <a:pt x="527" y="14"/>
                </a:cubicBezTo>
                <a:moveTo>
                  <a:pt x="686" y="5"/>
                </a:moveTo>
                <a:cubicBezTo>
                  <a:pt x="684" y="5"/>
                  <a:pt x="682" y="7"/>
                  <a:pt x="681" y="9"/>
                </a:cubicBezTo>
                <a:cubicBezTo>
                  <a:pt x="681" y="12"/>
                  <a:pt x="683" y="15"/>
                  <a:pt x="686" y="16"/>
                </a:cubicBezTo>
                <a:cubicBezTo>
                  <a:pt x="696" y="17"/>
                  <a:pt x="706" y="20"/>
                  <a:pt x="717" y="23"/>
                </a:cubicBezTo>
                <a:cubicBezTo>
                  <a:pt x="717" y="23"/>
                  <a:pt x="717" y="23"/>
                  <a:pt x="718" y="23"/>
                </a:cubicBezTo>
                <a:cubicBezTo>
                  <a:pt x="720" y="23"/>
                  <a:pt x="722" y="21"/>
                  <a:pt x="723" y="19"/>
                </a:cubicBezTo>
                <a:cubicBezTo>
                  <a:pt x="724" y="16"/>
                  <a:pt x="722" y="13"/>
                  <a:pt x="719" y="12"/>
                </a:cubicBezTo>
                <a:cubicBezTo>
                  <a:pt x="709" y="9"/>
                  <a:pt x="698" y="7"/>
                  <a:pt x="687" y="5"/>
                </a:cubicBezTo>
                <a:cubicBezTo>
                  <a:pt x="687" y="5"/>
                  <a:pt x="687" y="5"/>
                  <a:pt x="686" y="5"/>
                </a:cubicBezTo>
                <a:moveTo>
                  <a:pt x="590" y="2"/>
                </a:moveTo>
                <a:cubicBezTo>
                  <a:pt x="590" y="2"/>
                  <a:pt x="590" y="2"/>
                  <a:pt x="590" y="2"/>
                </a:cubicBezTo>
                <a:cubicBezTo>
                  <a:pt x="579" y="3"/>
                  <a:pt x="568" y="5"/>
                  <a:pt x="557" y="7"/>
                </a:cubicBezTo>
                <a:cubicBezTo>
                  <a:pt x="554" y="7"/>
                  <a:pt x="552" y="10"/>
                  <a:pt x="553" y="13"/>
                </a:cubicBezTo>
                <a:cubicBezTo>
                  <a:pt x="553" y="16"/>
                  <a:pt x="556" y="17"/>
                  <a:pt x="558" y="17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69" y="15"/>
                  <a:pt x="580" y="14"/>
                  <a:pt x="591" y="13"/>
                </a:cubicBezTo>
                <a:cubicBezTo>
                  <a:pt x="594" y="12"/>
                  <a:pt x="596" y="10"/>
                  <a:pt x="595" y="7"/>
                </a:cubicBezTo>
                <a:cubicBezTo>
                  <a:pt x="595" y="4"/>
                  <a:pt x="593" y="2"/>
                  <a:pt x="590" y="2"/>
                </a:cubicBezTo>
                <a:moveTo>
                  <a:pt x="627" y="0"/>
                </a:moveTo>
                <a:cubicBezTo>
                  <a:pt x="626" y="0"/>
                  <a:pt x="624" y="0"/>
                  <a:pt x="622" y="0"/>
                </a:cubicBezTo>
                <a:cubicBezTo>
                  <a:pt x="619" y="0"/>
                  <a:pt x="617" y="3"/>
                  <a:pt x="617" y="6"/>
                </a:cubicBezTo>
                <a:cubicBezTo>
                  <a:pt x="617" y="9"/>
                  <a:pt x="619" y="11"/>
                  <a:pt x="622" y="11"/>
                </a:cubicBezTo>
                <a:cubicBezTo>
                  <a:pt x="622" y="11"/>
                  <a:pt x="622" y="11"/>
                  <a:pt x="622" y="11"/>
                </a:cubicBezTo>
                <a:cubicBezTo>
                  <a:pt x="624" y="11"/>
                  <a:pt x="626" y="11"/>
                  <a:pt x="627" y="11"/>
                </a:cubicBezTo>
                <a:cubicBezTo>
                  <a:pt x="636" y="11"/>
                  <a:pt x="645" y="11"/>
                  <a:pt x="654" y="12"/>
                </a:cubicBezTo>
                <a:cubicBezTo>
                  <a:pt x="654" y="12"/>
                  <a:pt x="654" y="12"/>
                  <a:pt x="654" y="12"/>
                </a:cubicBezTo>
                <a:cubicBezTo>
                  <a:pt x="657" y="12"/>
                  <a:pt x="660" y="10"/>
                  <a:pt x="660" y="7"/>
                </a:cubicBezTo>
                <a:cubicBezTo>
                  <a:pt x="660" y="4"/>
                  <a:pt x="658" y="1"/>
                  <a:pt x="655" y="1"/>
                </a:cubicBezTo>
                <a:cubicBezTo>
                  <a:pt x="646" y="0"/>
                  <a:pt x="636" y="0"/>
                  <a:pt x="627" y="0"/>
                </a:cubicBezTo>
              </a:path>
            </a:pathLst>
          </a:custGeom>
          <a:solidFill>
            <a:srgbClr val="B3A215"/>
          </a:solidFill>
          <a:ln w="9525">
            <a:solidFill>
              <a:srgbClr val="B3A215"/>
            </a:solidFill>
            <a:round/>
          </a:ln>
        </p:spPr>
        <p:txBody>
          <a:bodyPr lIns="91368" tIns="45685" rIns="91368" bIns="45685"/>
          <a:lstStyle/>
          <a:p>
            <a:pPr defTabSz="913441"/>
            <a:endParaRPr lang="zh-CN" altLang="en-US" sz="17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7216251" y="2174019"/>
            <a:ext cx="568177" cy="1902916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68" tIns="45685" rIns="91368" bIns="45685"/>
          <a:lstStyle/>
          <a:p>
            <a:pPr defTabSz="913441"/>
            <a:endParaRPr lang="zh-CN" altLang="en-US" sz="17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Freeform 10"/>
          <p:cNvSpPr/>
          <p:nvPr/>
        </p:nvSpPr>
        <p:spPr bwMode="auto">
          <a:xfrm>
            <a:off x="7428921" y="4959352"/>
            <a:ext cx="4761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68" tIns="45685" rIns="91368" bIns="45685"/>
          <a:lstStyle/>
          <a:p>
            <a:pPr defTabSz="913441"/>
            <a:endParaRPr lang="zh-CN" altLang="en-US" sz="17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Freeform 14"/>
          <p:cNvSpPr>
            <a:spLocks noEditPoints="1"/>
          </p:cNvSpPr>
          <p:nvPr/>
        </p:nvSpPr>
        <p:spPr bwMode="auto">
          <a:xfrm>
            <a:off x="6709970" y="1267817"/>
            <a:ext cx="341224" cy="387249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68" tIns="45685" rIns="91368" bIns="45685"/>
          <a:lstStyle/>
          <a:p>
            <a:pPr defTabSz="913441"/>
            <a:endParaRPr lang="zh-CN" altLang="en-US" sz="17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962B1A9-A241-4060-8CCD-464B3BD5C86F}"/>
              </a:ext>
            </a:extLst>
          </p:cNvPr>
          <p:cNvSpPr txBox="1"/>
          <p:nvPr/>
        </p:nvSpPr>
        <p:spPr>
          <a:xfrm>
            <a:off x="912497" y="1646060"/>
            <a:ext cx="9540872" cy="3154554"/>
          </a:xfrm>
          <a:prstGeom prst="rect">
            <a:avLst/>
          </a:prstGeom>
          <a:noFill/>
        </p:spPr>
        <p:txBody>
          <a:bodyPr wrap="square" lIns="91281" tIns="45643" rIns="91281" bIns="45643" rtlCol="0">
            <a:spAutoFit/>
          </a:bodyPr>
          <a:lstStyle/>
          <a:p>
            <a:pPr algn="ctr" defTabSz="912798">
              <a:defRPr/>
            </a:pPr>
            <a:r>
              <a:rPr lang="en-US" sz="6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 defTabSz="912798">
              <a:defRPr/>
            </a:pP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</a:t>
            </a:r>
            <a:b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ứng dụng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429E-6 2.59259E-6 L 2.7429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Ô l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>
            <a:fillRect/>
          </a:stretch>
        </p:blipFill>
        <p:spPr bwMode="auto">
          <a:xfrm>
            <a:off x="-7870620" y="-4576496"/>
            <a:ext cx="22252561" cy="818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61" y="1014421"/>
            <a:ext cx="10512862" cy="1325563"/>
          </a:xfrm>
        </p:spPr>
        <p:txBody>
          <a:bodyPr>
            <a:no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Phố</a:t>
            </a:r>
            <a:r>
              <a:rPr lang="en-US" sz="8800" b="1" dirty="0"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xá</a:t>
            </a:r>
            <a:r>
              <a:rPr lang="en-US" sz="8800" b="1" dirty="0"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nhộn</a:t>
            </a:r>
            <a:r>
              <a:rPr lang="en-US" sz="8800" b="1" dirty="0"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nhịp</a:t>
            </a:r>
            <a:r>
              <a:rPr lang="vi-VN" sz="8800" b="1" dirty="0">
                <a:solidFill>
                  <a:srgbClr val="FF000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.</a:t>
            </a:r>
            <a:endParaRPr lang="en-US" sz="8800" b="1" dirty="0">
              <a:solidFill>
                <a:srgbClr val="FF000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06250" y="2472775"/>
            <a:ext cx="12681284" cy="176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08" y="2546137"/>
            <a:ext cx="6044248" cy="40294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73768" y="1997243"/>
            <a:ext cx="20284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636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Ô l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>
            <a:fillRect/>
          </a:stretch>
        </p:blipFill>
        <p:spPr bwMode="auto">
          <a:xfrm>
            <a:off x="-6842371" y="-1330376"/>
            <a:ext cx="22252561" cy="818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155" y="2271495"/>
            <a:ext cx="2570565" cy="1603931"/>
          </a:xfrm>
        </p:spPr>
        <p:txBody>
          <a:bodyPr>
            <a:no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Phố</a:t>
            </a:r>
            <a:endParaRPr lang="en-US" sz="8800" b="1" dirty="0">
              <a:solidFill>
                <a:srgbClr val="002060"/>
              </a:solidFill>
              <a:latin typeface="HP001 4 hang 1 ô ly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65218" y="4091576"/>
            <a:ext cx="10420889" cy="1603931"/>
          </a:xfrm>
          <a:prstGeom prst="rect">
            <a:avLst/>
          </a:prstGeom>
        </p:spPr>
        <p:txBody>
          <a:bodyPr vert="horz" lIns="91368" tIns="45685" rIns="91368" bIns="45685" rtlCol="0" anchor="ctr">
            <a:noAutofit/>
          </a:bodyPr>
          <a:lstStyle>
            <a:lvl1pPr algn="l" defTabSz="9137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Phố</a:t>
            </a:r>
            <a:r>
              <a:rPr lang="en-US" sz="8800" b="1" dirty="0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xá</a:t>
            </a:r>
            <a:r>
              <a:rPr lang="en-US" sz="8800" b="1" dirty="0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nhộn</a:t>
            </a:r>
            <a:r>
              <a:rPr lang="en-US" sz="8800" b="1" dirty="0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nhịp</a:t>
            </a:r>
            <a:r>
              <a:rPr lang="vi-VN" sz="8800" b="1" dirty="0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.</a:t>
            </a:r>
            <a:endParaRPr lang="en-US" sz="8800" b="1" dirty="0">
              <a:solidFill>
                <a:srgbClr val="002060"/>
              </a:solidFill>
              <a:latin typeface="HP001 4 hang 1 ô ly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Ô l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>
            <a:fillRect/>
          </a:stretch>
        </p:blipFill>
        <p:spPr bwMode="auto">
          <a:xfrm>
            <a:off x="-6787778" y="-1282250"/>
            <a:ext cx="22252561" cy="818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24394" y="2482273"/>
            <a:ext cx="10420889" cy="1325563"/>
          </a:xfrm>
          <a:prstGeom prst="rect">
            <a:avLst/>
          </a:prstGeom>
        </p:spPr>
        <p:txBody>
          <a:bodyPr vert="horz" lIns="91368" tIns="45685" rIns="91368" bIns="45685" rtlCol="0" anchor="ctr">
            <a:noAutofit/>
          </a:bodyPr>
          <a:lstStyle>
            <a:lvl1pPr algn="l" defTabSz="9137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Phố</a:t>
            </a:r>
            <a:r>
              <a:rPr lang="en-US" sz="8800" b="1" dirty="0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xá</a:t>
            </a:r>
            <a:r>
              <a:rPr lang="en-US" sz="8800" b="1" dirty="0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nhộn</a:t>
            </a:r>
            <a:r>
              <a:rPr lang="en-US" sz="8800" b="1" dirty="0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nhịp</a:t>
            </a:r>
            <a:endParaRPr lang="en-US" sz="8800" b="1" dirty="0">
              <a:solidFill>
                <a:srgbClr val="002060"/>
              </a:solidFill>
              <a:latin typeface="HP001 4 hang 1 ô ly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Ô l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>
            <a:fillRect/>
          </a:stretch>
        </p:blipFill>
        <p:spPr bwMode="auto">
          <a:xfrm>
            <a:off x="-5344740" y="1175200"/>
            <a:ext cx="22252561" cy="818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24394" y="2495921"/>
            <a:ext cx="10420889" cy="1325563"/>
          </a:xfrm>
          <a:prstGeom prst="rect">
            <a:avLst/>
          </a:prstGeom>
        </p:spPr>
        <p:txBody>
          <a:bodyPr vert="horz" lIns="91368" tIns="45685" rIns="91368" bIns="45685" rtlCol="0" anchor="ctr">
            <a:noAutofit/>
          </a:bodyPr>
          <a:lstStyle>
            <a:lvl1pPr algn="l" defTabSz="91371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2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Ph</a:t>
            </a:r>
            <a:r>
              <a:rPr lang="en-US" sz="92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ố</a:t>
            </a:r>
            <a:r>
              <a:rPr lang="en-US" sz="9200" b="1" dirty="0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92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xá</a:t>
            </a:r>
            <a:r>
              <a:rPr lang="en-US" sz="9200" b="1" dirty="0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92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n</a:t>
            </a:r>
            <a:r>
              <a:rPr lang="en-US" sz="92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h</a:t>
            </a:r>
            <a:r>
              <a:rPr lang="en-US" sz="92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ộn</a:t>
            </a:r>
            <a:r>
              <a:rPr lang="en-US" sz="9200" b="1" dirty="0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92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n</a:t>
            </a:r>
            <a:r>
              <a:rPr lang="en-US" sz="9200" b="1" dirty="0" err="1">
                <a:solidFill>
                  <a:srgbClr val="FF000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h</a:t>
            </a:r>
            <a:r>
              <a:rPr lang="en-US" sz="9200" b="1" dirty="0" err="1">
                <a:solidFill>
                  <a:srgbClr val="002060"/>
                </a:solidFill>
                <a:latin typeface="HP001 4 hang 1 ô ly" panose="020B0603050302020204" pitchFamily="34" charset="0"/>
                <a:ea typeface="HP001" panose="020B0603050302020204" pitchFamily="34" charset="0"/>
              </a:rPr>
              <a:t>ịp</a:t>
            </a:r>
            <a:endParaRPr lang="en-US" sz="9200" b="1" dirty="0">
              <a:solidFill>
                <a:srgbClr val="002060"/>
              </a:solidFill>
              <a:latin typeface="HP001 4 hang 1 ô ly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Ô l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>
            <a:fillRect/>
          </a:stretch>
        </p:blipFill>
        <p:spPr bwMode="auto">
          <a:xfrm>
            <a:off x="73908" y="1602853"/>
            <a:ext cx="11780846" cy="40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2748" y="2511073"/>
            <a:ext cx="6044109" cy="769403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400" b="1">
                <a:solidFill>
                  <a:prstClr val="black"/>
                </a:solidFill>
                <a:latin typeface="HP001 4 hàng" panose="020B0603050302020204" pitchFamily="34" charset="0"/>
              </a:rPr>
              <a:t>Phố xá nhộn nhịp</a:t>
            </a:r>
            <a:endParaRPr lang="en-US" sz="44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748" y="3419293"/>
            <a:ext cx="6044109" cy="769403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Phố xá nhộn nhịp</a:t>
            </a:r>
            <a:endParaRPr lang="en-US" sz="4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5939" y="2511073"/>
            <a:ext cx="6044109" cy="769403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Phố xá nhộn nhịp</a:t>
            </a:r>
            <a:endParaRPr lang="en-US" sz="4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5939" y="3419293"/>
            <a:ext cx="6044109" cy="769403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Phố xá nhộn nhịp</a:t>
            </a:r>
            <a:endParaRPr lang="en-US" sz="4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748" y="4322511"/>
            <a:ext cx="6044109" cy="769403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Phố xá nhộn nhịp</a:t>
            </a:r>
            <a:endParaRPr lang="en-US" sz="4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5939" y="4322511"/>
            <a:ext cx="6044109" cy="769403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400" b="1">
                <a:solidFill>
                  <a:srgbClr val="7030A0"/>
                </a:solidFill>
                <a:latin typeface="HP001 4 hàng" panose="020B0603050302020204" pitchFamily="34" charset="0"/>
              </a:rPr>
              <a:t>Phố xá nhộn nhịp</a:t>
            </a:r>
            <a:endParaRPr lang="en-US" sz="4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197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Ô l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>
            <a:fillRect/>
          </a:stretch>
        </p:blipFill>
        <p:spPr bwMode="auto">
          <a:xfrm>
            <a:off x="-1" y="0"/>
            <a:ext cx="12188825" cy="439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0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" y="1785"/>
            <a:ext cx="12183109" cy="68562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6E736F-02AD-4C48-BEE8-F4F540773A8F}"/>
              </a:ext>
            </a:extLst>
          </p:cNvPr>
          <p:cNvSpPr/>
          <p:nvPr/>
        </p:nvSpPr>
        <p:spPr>
          <a:xfrm>
            <a:off x="698047" y="4117004"/>
            <a:ext cx="11130393" cy="1061829"/>
          </a:xfrm>
          <a:prstGeom prst="rect">
            <a:avLst/>
          </a:prstGeom>
          <a:noFill/>
        </p:spPr>
        <p:txBody>
          <a:bodyPr wrap="square" lIns="68532" tIns="34266" rIns="68532" bIns="34266">
            <a:spAutoFit/>
          </a:bodyPr>
          <a:lstStyle/>
          <a:p>
            <a:pPr algn="ctr" defTabSz="685296">
              <a:lnSpc>
                <a:spcPct val="150000"/>
              </a:lnSpc>
            </a:pPr>
            <a:endParaRPr lang="en-US" sz="43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395" y="136044"/>
            <a:ext cx="11715750" cy="5011366"/>
          </a:xfrm>
          <a:prstGeom prst="rect">
            <a:avLst/>
          </a:prstGeom>
        </p:spPr>
        <p:txBody>
          <a:bodyPr wrap="square" lIns="91368" tIns="45685" rIns="91368" bIns="45685">
            <a:spAutoFit/>
          </a:bodyPr>
          <a:lstStyle/>
          <a:p>
            <a:pPr lvl="0" algn="ctr"/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647" indent="-342647">
              <a:lnSpc>
                <a:spcPct val="107000"/>
              </a:lnSpc>
              <a:buFont typeface="Times New Roman"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đúng</a:t>
            </a:r>
            <a:r>
              <a:rPr lang="en-US" sz="3800" b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chữ</a:t>
            </a:r>
            <a:r>
              <a:rPr lang="vi-VN" sz="3800" b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hoa P và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ứng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dụng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Phố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xá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nhộp</a:t>
            </a:r>
            <a:r>
              <a:rPr lang="en-US" sz="3800" b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nhịp.</a:t>
            </a:r>
            <a:endParaRPr lang="en-US" sz="38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647" indent="-342647">
              <a:lnSpc>
                <a:spcPct val="107000"/>
              </a:lnSpc>
              <a:buFont typeface="Times New Roman"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Hiểu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được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nghĩa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ứng</a:t>
            </a:r>
            <a:r>
              <a:rPr lang="en-US" sz="3800" b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dụng.</a:t>
            </a:r>
          </a:p>
          <a:p>
            <a:pPr marL="342647" indent="-342647">
              <a:lnSpc>
                <a:spcPct val="107000"/>
              </a:lnSpc>
              <a:buFont typeface="Times New Roman"/>
              <a:buChar char="-"/>
            </a:pPr>
            <a:r>
              <a:rPr lang="en-US" sz="3800" b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Nhận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biết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từ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chỉ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người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và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hoạt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động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của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người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342647" indent="-342647">
              <a:lnSpc>
                <a:spcPct val="107000"/>
              </a:lnSpc>
              <a:buFont typeface="Times New Roman"/>
              <a:buChar char="-"/>
            </a:pPr>
            <a:r>
              <a:rPr lang="en-US" sz="3800" b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Đặt câu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chỉ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hoạt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động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342647" indent="-342647">
              <a:lnSpc>
                <a:spcPct val="107000"/>
              </a:lnSpc>
              <a:buFont typeface="Times New Roman"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Đặt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và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trả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lời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hỏi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Ở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đâu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? </a:t>
            </a:r>
          </a:p>
          <a:p>
            <a:pPr marL="342647" indent="-342647">
              <a:lnSpc>
                <a:spcPct val="107000"/>
              </a:lnSpc>
              <a:spcAft>
                <a:spcPts val="800"/>
              </a:spcAft>
              <a:buFont typeface="Times New Roman"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Hát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hát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thầy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cô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giáo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và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nói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hát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-20435" y="0"/>
            <a:ext cx="12188825" cy="684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2984" y="215039"/>
            <a:ext cx="10536371" cy="863285"/>
          </a:xfrm>
          <a:prstGeom prst="rect">
            <a:avLst/>
          </a:prstGeom>
          <a:noFill/>
        </p:spPr>
        <p:txBody>
          <a:bodyPr wrap="square" lIns="123320" tIns="61660" rIns="123320" bIns="61660" rtlCol="0">
            <a:spAutoFit/>
          </a:bodyPr>
          <a:lstStyle/>
          <a:p>
            <a:pPr algn="ctr" defTabSz="1217166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GÒ VẤP</a:t>
            </a:r>
          </a:p>
          <a:p>
            <a:pPr algn="ctr" defTabSz="1217166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218" y="4444745"/>
            <a:ext cx="5614146" cy="1783523"/>
          </a:xfrm>
          <a:prstGeom prst="rect">
            <a:avLst/>
          </a:prstGeom>
        </p:spPr>
      </p:pic>
      <p:pic>
        <p:nvPicPr>
          <p:cNvPr id="102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2" y="4320930"/>
            <a:ext cx="2031326" cy="20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3" y="299546"/>
            <a:ext cx="1411445" cy="14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79" y="4221261"/>
            <a:ext cx="2031326" cy="20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5141" y="1027965"/>
            <a:ext cx="6338548" cy="707887"/>
          </a:xfrm>
          <a:prstGeom prst="rect">
            <a:avLst/>
          </a:prstGeom>
        </p:spPr>
        <p:txBody>
          <a:bodyPr wrap="none" lIns="91368" tIns="45685" rIns="91368" bIns="45685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000" b="1" kern="0" dirty="0" err="1">
                <a:solidFill>
                  <a:srgbClr val="ED7D31"/>
                </a:solidFill>
                <a:latin typeface="Patrick Hand" panose="00000500000000000000" pitchFamily="2" charset="0"/>
                <a:cs typeface="Arial"/>
                <a:sym typeface="Arial"/>
              </a:rPr>
              <a:t>Tiếng</a:t>
            </a:r>
            <a:r>
              <a:rPr lang="en-US" sz="4000" b="1" kern="0" dirty="0">
                <a:solidFill>
                  <a:srgbClr val="ED7D31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ED7D31"/>
                </a:solidFill>
                <a:latin typeface="Patrick Hand" panose="00000500000000000000" pitchFamily="2" charset="0"/>
                <a:cs typeface="Arial"/>
                <a:sym typeface="Arial"/>
              </a:rPr>
              <a:t>Việt</a:t>
            </a:r>
            <a:r>
              <a:rPr lang="en-US" sz="4000" b="1" kern="0" dirty="0">
                <a:solidFill>
                  <a:srgbClr val="ED7D31"/>
                </a:solidFill>
                <a:latin typeface="Patrick Hand" panose="00000500000000000000" pitchFamily="2" charset="0"/>
                <a:cs typeface="Arial"/>
                <a:sym typeface="Arial"/>
              </a:rPr>
              <a:t> – </a:t>
            </a:r>
            <a:r>
              <a:rPr lang="en-US" sz="4000" b="1" kern="0" dirty="0" err="1">
                <a:solidFill>
                  <a:srgbClr val="ED7D31"/>
                </a:solidFill>
                <a:latin typeface="Patrick Hand" panose="00000500000000000000" pitchFamily="2" charset="0"/>
                <a:cs typeface="Arial"/>
                <a:sym typeface="Arial"/>
              </a:rPr>
              <a:t>Tuần</a:t>
            </a:r>
            <a:r>
              <a:rPr lang="en-US" sz="4000" b="1" kern="0" dirty="0">
                <a:solidFill>
                  <a:srgbClr val="ED7D31"/>
                </a:solidFill>
                <a:latin typeface="Patrick Hand" panose="00000500000000000000" pitchFamily="2" charset="0"/>
                <a:cs typeface="Arial"/>
                <a:sym typeface="Arial"/>
              </a:rPr>
              <a:t>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71" y="1551913"/>
            <a:ext cx="9253146" cy="933603"/>
          </a:xfrm>
          <a:prstGeom prst="rect">
            <a:avLst/>
          </a:prstGeom>
          <a:noFill/>
        </p:spPr>
        <p:txBody>
          <a:bodyPr wrap="square" lIns="91368" tIns="45685" rIns="91368" bIns="45685" rtlCol="0">
            <a:spAutoFit/>
          </a:bodyPr>
          <a:lstStyle/>
          <a:p>
            <a:r>
              <a:rPr lang="en-US" sz="5500" b="1" dirty="0" err="1">
                <a:solidFill>
                  <a:srgbClr val="FF0000"/>
                </a:solidFill>
              </a:rPr>
              <a:t>Chủ</a:t>
            </a:r>
            <a:r>
              <a:rPr lang="en-US" sz="5500" b="1" dirty="0">
                <a:solidFill>
                  <a:srgbClr val="FF0000"/>
                </a:solidFill>
              </a:rPr>
              <a:t> </a:t>
            </a:r>
            <a:r>
              <a:rPr lang="en-US" sz="5500" b="1" dirty="0" err="1">
                <a:solidFill>
                  <a:srgbClr val="FF0000"/>
                </a:solidFill>
              </a:rPr>
              <a:t>điểm</a:t>
            </a:r>
            <a:r>
              <a:rPr lang="en-US" sz="5500" b="1" dirty="0">
                <a:solidFill>
                  <a:srgbClr val="FF0000"/>
                </a:solidFill>
              </a:rPr>
              <a:t>: </a:t>
            </a:r>
            <a:r>
              <a:rPr lang="en-US" sz="5500" b="1" dirty="0" err="1">
                <a:solidFill>
                  <a:srgbClr val="FF0000"/>
                </a:solidFill>
              </a:rPr>
              <a:t>Nghề</a:t>
            </a:r>
            <a:r>
              <a:rPr lang="en-US" sz="5500" b="1" dirty="0">
                <a:solidFill>
                  <a:srgbClr val="FF0000"/>
                </a:solidFill>
              </a:rPr>
              <a:t> </a:t>
            </a:r>
            <a:r>
              <a:rPr lang="en-US" sz="5500" b="1" dirty="0" err="1">
                <a:solidFill>
                  <a:srgbClr val="FF0000"/>
                </a:solidFill>
              </a:rPr>
              <a:t>nào</a:t>
            </a:r>
            <a:r>
              <a:rPr lang="en-US" sz="5500" b="1" dirty="0">
                <a:solidFill>
                  <a:srgbClr val="FF0000"/>
                </a:solidFill>
              </a:rPr>
              <a:t> </a:t>
            </a:r>
            <a:r>
              <a:rPr lang="en-US" sz="5500" b="1" dirty="0" err="1">
                <a:solidFill>
                  <a:srgbClr val="FF0000"/>
                </a:solidFill>
              </a:rPr>
              <a:t>cũng</a:t>
            </a:r>
            <a:r>
              <a:rPr lang="en-US" sz="5500" b="1" dirty="0">
                <a:solidFill>
                  <a:srgbClr val="FF0000"/>
                </a:solidFill>
              </a:rPr>
              <a:t> </a:t>
            </a:r>
            <a:r>
              <a:rPr lang="en-US" sz="5500" b="1" dirty="0" err="1">
                <a:solidFill>
                  <a:srgbClr val="FF0000"/>
                </a:solidFill>
              </a:rPr>
              <a:t>quý</a:t>
            </a:r>
            <a:endParaRPr lang="en-US" sz="5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5141" y="2279893"/>
            <a:ext cx="7463790" cy="933603"/>
          </a:xfrm>
          <a:prstGeom prst="rect">
            <a:avLst/>
          </a:prstGeom>
          <a:noFill/>
        </p:spPr>
        <p:txBody>
          <a:bodyPr wrap="square" lIns="91368" tIns="45685" rIns="91368" bIns="45685" rtlCol="0">
            <a:spAutoFit/>
          </a:bodyPr>
          <a:lstStyle/>
          <a:p>
            <a:r>
              <a:rPr lang="en-US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endParaRPr lang="en-US" sz="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960" y="3332211"/>
            <a:ext cx="10737273" cy="938648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txBody>
          <a:bodyPr wrap="square" lIns="91368" tIns="45685" rIns="91368" bIns="45685" rtlCol="0">
            <a:spAutoFit/>
          </a:bodyPr>
          <a:lstStyle/>
          <a:p>
            <a:pPr algn="ctr"/>
            <a:r>
              <a:rPr lang="en-US" sz="5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</a:t>
            </a:r>
            <a:r>
              <a:rPr lang="en-US" sz="55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chữ </a:t>
            </a:r>
            <a:r>
              <a:rPr lang="en-US" sz="5500" b="1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5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0"/>
              </a:rPr>
              <a:t>P</a:t>
            </a:r>
            <a:endParaRPr lang="en-US" sz="5500" b="1" dirty="0">
              <a:solidFill>
                <a:schemeClr val="accent2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6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18"/>
          <p:cNvGrpSpPr/>
          <p:nvPr/>
        </p:nvGrpSpPr>
        <p:grpSpPr bwMode="auto">
          <a:xfrm rot="18365638">
            <a:off x="3715345" y="2580893"/>
            <a:ext cx="317955" cy="293004"/>
            <a:chOff x="6995083" y="360450"/>
            <a:chExt cx="561966" cy="517737"/>
          </a:xfrm>
          <a:solidFill>
            <a:srgbClr val="B3A215"/>
          </a:solidFill>
        </p:grpSpPr>
        <p:sp>
          <p:nvSpPr>
            <p:cNvPr id="32" name="心形 31"/>
            <p:cNvSpPr/>
            <p:nvPr/>
          </p:nvSpPr>
          <p:spPr>
            <a:xfrm rot="3606490">
              <a:off x="7135726" y="390193"/>
              <a:ext cx="450746" cy="390533"/>
            </a:xfrm>
            <a:prstGeom prst="heart">
              <a:avLst/>
            </a:prstGeom>
            <a:grpFill/>
            <a:ln>
              <a:solidFill>
                <a:srgbClr val="B3A2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441">
                <a:defRPr/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  <p:cxnSp>
          <p:nvCxnSpPr>
            <p:cNvPr id="33" name="曲线连接符 32"/>
            <p:cNvCxnSpPr>
              <a:stCxn id="32" idx="1"/>
            </p:cNvCxnSpPr>
            <p:nvPr/>
          </p:nvCxnSpPr>
          <p:spPr>
            <a:xfrm rot="10800000" flipV="1">
              <a:off x="6994379" y="682276"/>
              <a:ext cx="196854" cy="195217"/>
            </a:xfrm>
            <a:prstGeom prst="curvedConnector3">
              <a:avLst>
                <a:gd name="adj1" fmla="val 50000"/>
              </a:avLst>
            </a:prstGeom>
            <a:grpFill/>
            <a:ln>
              <a:solidFill>
                <a:srgbClr val="B3A2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8"/>
          <p:cNvSpPr>
            <a:spLocks noEditPoints="1"/>
          </p:cNvSpPr>
          <p:nvPr/>
        </p:nvSpPr>
        <p:spPr bwMode="auto">
          <a:xfrm>
            <a:off x="3" y="499378"/>
            <a:ext cx="12188824" cy="4882543"/>
          </a:xfrm>
          <a:custGeom>
            <a:avLst/>
            <a:gdLst>
              <a:gd name="T0" fmla="*/ 2280145 w 1545"/>
              <a:gd name="T1" fmla="*/ 3888446 h 1186"/>
              <a:gd name="T2" fmla="*/ 921900 w 1545"/>
              <a:gd name="T3" fmla="*/ 3819536 h 1186"/>
              <a:gd name="T4" fmla="*/ 708649 w 1545"/>
              <a:gd name="T5" fmla="*/ 3809692 h 1186"/>
              <a:gd name="T6" fmla="*/ 2595101 w 1545"/>
              <a:gd name="T7" fmla="*/ 3842506 h 1186"/>
              <a:gd name="T8" fmla="*/ 1446826 w 1545"/>
              <a:gd name="T9" fmla="*/ 3793285 h 1186"/>
              <a:gd name="T10" fmla="*/ 508522 w 1545"/>
              <a:gd name="T11" fmla="*/ 3694844 h 1186"/>
              <a:gd name="T12" fmla="*/ 1545249 w 1545"/>
              <a:gd name="T13" fmla="*/ 3750627 h 1186"/>
              <a:gd name="T14" fmla="*/ 351044 w 1545"/>
              <a:gd name="T15" fmla="*/ 3563588 h 1186"/>
              <a:gd name="T16" fmla="*/ 1719131 w 1545"/>
              <a:gd name="T17" fmla="*/ 3642341 h 1186"/>
              <a:gd name="T18" fmla="*/ 1975032 w 1545"/>
              <a:gd name="T19" fmla="*/ 3625935 h 1186"/>
              <a:gd name="T20" fmla="*/ 3576055 w 1545"/>
              <a:gd name="T21" fmla="*/ 3412644 h 1186"/>
              <a:gd name="T22" fmla="*/ 288709 w 1545"/>
              <a:gd name="T23" fmla="*/ 3520930 h 1186"/>
              <a:gd name="T24" fmla="*/ 1958628 w 1545"/>
              <a:gd name="T25" fmla="*/ 3429051 h 1186"/>
              <a:gd name="T26" fmla="*/ 3776183 w 1545"/>
              <a:gd name="T27" fmla="*/ 3343735 h 1186"/>
              <a:gd name="T28" fmla="*/ 3067533 w 1545"/>
              <a:gd name="T29" fmla="*/ 3327328 h 1186"/>
              <a:gd name="T30" fmla="*/ 3005199 w 1545"/>
              <a:gd name="T31" fmla="*/ 3369986 h 1186"/>
              <a:gd name="T32" fmla="*/ 3936941 w 1545"/>
              <a:gd name="T33" fmla="*/ 3228886 h 1186"/>
              <a:gd name="T34" fmla="*/ 4035365 w 1545"/>
              <a:gd name="T35" fmla="*/ 3173103 h 1186"/>
              <a:gd name="T36" fmla="*/ 4104261 w 1545"/>
              <a:gd name="T37" fmla="*/ 2848245 h 1186"/>
              <a:gd name="T38" fmla="*/ 26246 w 1545"/>
              <a:gd name="T39" fmla="*/ 2959813 h 1186"/>
              <a:gd name="T40" fmla="*/ 4327355 w 1545"/>
              <a:gd name="T41" fmla="*/ 2792462 h 1186"/>
              <a:gd name="T42" fmla="*/ 4547167 w 1545"/>
              <a:gd name="T43" fmla="*/ 2759648 h 1186"/>
              <a:gd name="T44" fmla="*/ 4055050 w 1545"/>
              <a:gd name="T45" fmla="*/ 2730115 h 1186"/>
              <a:gd name="T46" fmla="*/ 78739 w 1545"/>
              <a:gd name="T47" fmla="*/ 2713708 h 1186"/>
              <a:gd name="T48" fmla="*/ 4789945 w 1545"/>
              <a:gd name="T49" fmla="*/ 2602141 h 1186"/>
              <a:gd name="T50" fmla="*/ 288709 w 1545"/>
              <a:gd name="T51" fmla="*/ 2487293 h 1186"/>
              <a:gd name="T52" fmla="*/ 574137 w 1545"/>
              <a:gd name="T53" fmla="*/ 2362600 h 1186"/>
              <a:gd name="T54" fmla="*/ 4983512 w 1545"/>
              <a:gd name="T55" fmla="*/ 2333067 h 1186"/>
              <a:gd name="T56" fmla="*/ 331359 w 1545"/>
              <a:gd name="T57" fmla="*/ 2129621 h 1186"/>
              <a:gd name="T58" fmla="*/ 5022881 w 1545"/>
              <a:gd name="T59" fmla="*/ 2231344 h 1186"/>
              <a:gd name="T60" fmla="*/ 5049127 w 1545"/>
              <a:gd name="T61" fmla="*/ 1896643 h 1186"/>
              <a:gd name="T62" fmla="*/ 95143 w 1545"/>
              <a:gd name="T63" fmla="*/ 1962270 h 1186"/>
              <a:gd name="T64" fmla="*/ 5019600 w 1545"/>
              <a:gd name="T65" fmla="*/ 1742417 h 1186"/>
              <a:gd name="T66" fmla="*/ 4931019 w 1545"/>
              <a:gd name="T67" fmla="*/ 1552097 h 1186"/>
              <a:gd name="T68" fmla="*/ 95143 w 1545"/>
              <a:gd name="T69" fmla="*/ 1578348 h 1186"/>
              <a:gd name="T70" fmla="*/ 4819472 w 1545"/>
              <a:gd name="T71" fmla="*/ 1388027 h 1186"/>
              <a:gd name="T72" fmla="*/ 528206 w 1545"/>
              <a:gd name="T73" fmla="*/ 1260053 h 1186"/>
              <a:gd name="T74" fmla="*/ 4730891 w 1545"/>
              <a:gd name="T75" fmla="*/ 1342088 h 1186"/>
              <a:gd name="T76" fmla="*/ 748019 w 1545"/>
              <a:gd name="T77" fmla="*/ 1214114 h 1186"/>
              <a:gd name="T78" fmla="*/ 1023605 w 1545"/>
              <a:gd name="T79" fmla="*/ 1266616 h 1186"/>
              <a:gd name="T80" fmla="*/ 4488113 w 1545"/>
              <a:gd name="T81" fmla="*/ 1118954 h 1186"/>
              <a:gd name="T82" fmla="*/ 3549809 w 1545"/>
              <a:gd name="T83" fmla="*/ 958166 h 1186"/>
              <a:gd name="T84" fmla="*/ 4192843 w 1545"/>
              <a:gd name="T85" fmla="*/ 1017230 h 1186"/>
              <a:gd name="T86" fmla="*/ 938304 w 1545"/>
              <a:gd name="T87" fmla="*/ 945040 h 1186"/>
              <a:gd name="T88" fmla="*/ 3421858 w 1545"/>
              <a:gd name="T89" fmla="*/ 1040200 h 1186"/>
              <a:gd name="T90" fmla="*/ 974393 w 1545"/>
              <a:gd name="T91" fmla="*/ 735031 h 1186"/>
              <a:gd name="T92" fmla="*/ 3494035 w 1545"/>
              <a:gd name="T93" fmla="*/ 856442 h 1186"/>
              <a:gd name="T94" fmla="*/ 3001918 w 1545"/>
              <a:gd name="T95" fmla="*/ 577524 h 1186"/>
              <a:gd name="T96" fmla="*/ 1049851 w 1545"/>
              <a:gd name="T97" fmla="*/ 554555 h 1186"/>
              <a:gd name="T98" fmla="*/ 3494035 w 1545"/>
              <a:gd name="T99" fmla="*/ 603776 h 1186"/>
              <a:gd name="T100" fmla="*/ 3100341 w 1545"/>
              <a:gd name="T101" fmla="*/ 551273 h 1186"/>
              <a:gd name="T102" fmla="*/ 3398893 w 1545"/>
              <a:gd name="T103" fmla="*/ 459394 h 1186"/>
              <a:gd name="T104" fmla="*/ 2742736 w 1545"/>
              <a:gd name="T105" fmla="*/ 377360 h 1186"/>
              <a:gd name="T106" fmla="*/ 1354964 w 1545"/>
              <a:gd name="T107" fmla="*/ 242823 h 1186"/>
              <a:gd name="T108" fmla="*/ 2706647 w 1545"/>
              <a:gd name="T109" fmla="*/ 295325 h 1186"/>
              <a:gd name="T110" fmla="*/ 1535407 w 1545"/>
              <a:gd name="T111" fmla="*/ 131256 h 1186"/>
              <a:gd name="T112" fmla="*/ 1696166 w 1545"/>
              <a:gd name="T113" fmla="*/ 55784 h 1186"/>
              <a:gd name="T114" fmla="*/ 2355603 w 1545"/>
              <a:gd name="T115" fmla="*/ 75472 h 1186"/>
              <a:gd name="T116" fmla="*/ 1935663 w 1545"/>
              <a:gd name="T117" fmla="*/ 6563 h 11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45" h="1186">
                <a:moveTo>
                  <a:pt x="760" y="1170"/>
                </a:moveTo>
                <a:cubicBezTo>
                  <a:pt x="760" y="1170"/>
                  <a:pt x="759" y="1170"/>
                  <a:pt x="759" y="1170"/>
                </a:cubicBezTo>
                <a:cubicBezTo>
                  <a:pt x="748" y="1173"/>
                  <a:pt x="738" y="1174"/>
                  <a:pt x="728" y="1175"/>
                </a:cubicBezTo>
                <a:cubicBezTo>
                  <a:pt x="725" y="1175"/>
                  <a:pt x="723" y="1178"/>
                  <a:pt x="723" y="1181"/>
                </a:cubicBezTo>
                <a:cubicBezTo>
                  <a:pt x="723" y="1184"/>
                  <a:pt x="725" y="1186"/>
                  <a:pt x="728" y="1186"/>
                </a:cubicBezTo>
                <a:cubicBezTo>
                  <a:pt x="728" y="1186"/>
                  <a:pt x="728" y="1186"/>
                  <a:pt x="728" y="1186"/>
                </a:cubicBezTo>
                <a:cubicBezTo>
                  <a:pt x="739" y="1185"/>
                  <a:pt x="750" y="1183"/>
                  <a:pt x="761" y="1181"/>
                </a:cubicBezTo>
                <a:cubicBezTo>
                  <a:pt x="764" y="1180"/>
                  <a:pt x="766" y="1177"/>
                  <a:pt x="765" y="1174"/>
                </a:cubicBezTo>
                <a:cubicBezTo>
                  <a:pt x="765" y="1172"/>
                  <a:pt x="762" y="1170"/>
                  <a:pt x="760" y="1170"/>
                </a:cubicBezTo>
                <a:moveTo>
                  <a:pt x="664" y="1168"/>
                </a:moveTo>
                <a:cubicBezTo>
                  <a:pt x="662" y="1168"/>
                  <a:pt x="660" y="1169"/>
                  <a:pt x="659" y="1171"/>
                </a:cubicBezTo>
                <a:cubicBezTo>
                  <a:pt x="658" y="1174"/>
                  <a:pt x="660" y="1177"/>
                  <a:pt x="663" y="1178"/>
                </a:cubicBezTo>
                <a:cubicBezTo>
                  <a:pt x="673" y="1182"/>
                  <a:pt x="684" y="1184"/>
                  <a:pt x="695" y="1185"/>
                </a:cubicBezTo>
                <a:cubicBezTo>
                  <a:pt x="696" y="1185"/>
                  <a:pt x="696" y="1185"/>
                  <a:pt x="696" y="1185"/>
                </a:cubicBezTo>
                <a:cubicBezTo>
                  <a:pt x="699" y="1185"/>
                  <a:pt x="701" y="1183"/>
                  <a:pt x="701" y="1180"/>
                </a:cubicBezTo>
                <a:cubicBezTo>
                  <a:pt x="702" y="1178"/>
                  <a:pt x="699" y="1175"/>
                  <a:pt x="696" y="1175"/>
                </a:cubicBezTo>
                <a:cubicBezTo>
                  <a:pt x="686" y="1173"/>
                  <a:pt x="676" y="1171"/>
                  <a:pt x="666" y="1168"/>
                </a:cubicBezTo>
                <a:cubicBezTo>
                  <a:pt x="666" y="1168"/>
                  <a:pt x="665" y="1168"/>
                  <a:pt x="664" y="1168"/>
                </a:cubicBezTo>
                <a:moveTo>
                  <a:pt x="281" y="1164"/>
                </a:moveTo>
                <a:cubicBezTo>
                  <a:pt x="278" y="1164"/>
                  <a:pt x="276" y="1166"/>
                  <a:pt x="275" y="1169"/>
                </a:cubicBezTo>
                <a:cubicBezTo>
                  <a:pt x="275" y="1172"/>
                  <a:pt x="277" y="1175"/>
                  <a:pt x="280" y="1175"/>
                </a:cubicBezTo>
                <a:cubicBezTo>
                  <a:pt x="290" y="1176"/>
                  <a:pt x="301" y="1177"/>
                  <a:pt x="313" y="1177"/>
                </a:cubicBezTo>
                <a:cubicBezTo>
                  <a:pt x="313" y="1177"/>
                  <a:pt x="313" y="1177"/>
                  <a:pt x="313" y="1177"/>
                </a:cubicBezTo>
                <a:cubicBezTo>
                  <a:pt x="316" y="1177"/>
                  <a:pt x="318" y="1175"/>
                  <a:pt x="318" y="1172"/>
                </a:cubicBezTo>
                <a:cubicBezTo>
                  <a:pt x="318" y="1169"/>
                  <a:pt x="316" y="1167"/>
                  <a:pt x="313" y="1167"/>
                </a:cubicBezTo>
                <a:cubicBezTo>
                  <a:pt x="302" y="1166"/>
                  <a:pt x="291" y="1166"/>
                  <a:pt x="281" y="1164"/>
                </a:cubicBezTo>
                <a:cubicBezTo>
                  <a:pt x="281" y="1164"/>
                  <a:pt x="281" y="1164"/>
                  <a:pt x="281" y="1164"/>
                </a:cubicBezTo>
                <a:moveTo>
                  <a:pt x="377" y="1162"/>
                </a:moveTo>
                <a:cubicBezTo>
                  <a:pt x="377" y="1162"/>
                  <a:pt x="376" y="1162"/>
                  <a:pt x="376" y="1162"/>
                </a:cubicBezTo>
                <a:cubicBezTo>
                  <a:pt x="365" y="1164"/>
                  <a:pt x="355" y="1165"/>
                  <a:pt x="344" y="1166"/>
                </a:cubicBezTo>
                <a:cubicBezTo>
                  <a:pt x="342" y="1166"/>
                  <a:pt x="339" y="1169"/>
                  <a:pt x="340" y="1172"/>
                </a:cubicBezTo>
                <a:cubicBezTo>
                  <a:pt x="340" y="1174"/>
                  <a:pt x="342" y="1177"/>
                  <a:pt x="345" y="1177"/>
                </a:cubicBezTo>
                <a:cubicBezTo>
                  <a:pt x="345" y="1177"/>
                  <a:pt x="345" y="1177"/>
                  <a:pt x="345" y="1177"/>
                </a:cubicBezTo>
                <a:cubicBezTo>
                  <a:pt x="356" y="1176"/>
                  <a:pt x="367" y="1175"/>
                  <a:pt x="378" y="1173"/>
                </a:cubicBezTo>
                <a:cubicBezTo>
                  <a:pt x="381" y="1172"/>
                  <a:pt x="383" y="1169"/>
                  <a:pt x="382" y="1166"/>
                </a:cubicBezTo>
                <a:cubicBezTo>
                  <a:pt x="382" y="1164"/>
                  <a:pt x="379" y="1162"/>
                  <a:pt x="377" y="1162"/>
                </a:cubicBezTo>
                <a:moveTo>
                  <a:pt x="218" y="1151"/>
                </a:moveTo>
                <a:cubicBezTo>
                  <a:pt x="215" y="1151"/>
                  <a:pt x="213" y="1152"/>
                  <a:pt x="213" y="1154"/>
                </a:cubicBezTo>
                <a:cubicBezTo>
                  <a:pt x="212" y="1157"/>
                  <a:pt x="213" y="1160"/>
                  <a:pt x="216" y="1161"/>
                </a:cubicBezTo>
                <a:cubicBezTo>
                  <a:pt x="218" y="1162"/>
                  <a:pt x="218" y="1162"/>
                  <a:pt x="218" y="1162"/>
                </a:cubicBezTo>
                <a:cubicBezTo>
                  <a:pt x="227" y="1165"/>
                  <a:pt x="237" y="1167"/>
                  <a:pt x="248" y="1170"/>
                </a:cubicBezTo>
                <a:cubicBezTo>
                  <a:pt x="248" y="1170"/>
                  <a:pt x="248" y="1170"/>
                  <a:pt x="249" y="1170"/>
                </a:cubicBezTo>
                <a:cubicBezTo>
                  <a:pt x="251" y="1170"/>
                  <a:pt x="253" y="1168"/>
                  <a:pt x="254" y="1166"/>
                </a:cubicBezTo>
                <a:cubicBezTo>
                  <a:pt x="255" y="1163"/>
                  <a:pt x="253" y="1160"/>
                  <a:pt x="250" y="1159"/>
                </a:cubicBezTo>
                <a:cubicBezTo>
                  <a:pt x="240" y="1157"/>
                  <a:pt x="230" y="1154"/>
                  <a:pt x="221" y="1151"/>
                </a:cubicBezTo>
                <a:cubicBezTo>
                  <a:pt x="219" y="1151"/>
                  <a:pt x="219" y="1151"/>
                  <a:pt x="219" y="1151"/>
                </a:cubicBezTo>
                <a:cubicBezTo>
                  <a:pt x="219" y="1151"/>
                  <a:pt x="218" y="1151"/>
                  <a:pt x="218" y="1151"/>
                </a:cubicBezTo>
                <a:moveTo>
                  <a:pt x="820" y="1147"/>
                </a:moveTo>
                <a:cubicBezTo>
                  <a:pt x="819" y="1147"/>
                  <a:pt x="818" y="1147"/>
                  <a:pt x="817" y="1148"/>
                </a:cubicBezTo>
                <a:cubicBezTo>
                  <a:pt x="808" y="1153"/>
                  <a:pt x="798" y="1157"/>
                  <a:pt x="789" y="1161"/>
                </a:cubicBezTo>
                <a:cubicBezTo>
                  <a:pt x="786" y="1162"/>
                  <a:pt x="785" y="1165"/>
                  <a:pt x="786" y="1168"/>
                </a:cubicBezTo>
                <a:cubicBezTo>
                  <a:pt x="786" y="1170"/>
                  <a:pt x="789" y="1171"/>
                  <a:pt x="791" y="1171"/>
                </a:cubicBezTo>
                <a:cubicBezTo>
                  <a:pt x="791" y="1171"/>
                  <a:pt x="792" y="1171"/>
                  <a:pt x="793" y="1171"/>
                </a:cubicBezTo>
                <a:cubicBezTo>
                  <a:pt x="803" y="1167"/>
                  <a:pt x="813" y="1162"/>
                  <a:pt x="822" y="1157"/>
                </a:cubicBezTo>
                <a:cubicBezTo>
                  <a:pt x="825" y="1155"/>
                  <a:pt x="826" y="1152"/>
                  <a:pt x="824" y="1150"/>
                </a:cubicBezTo>
                <a:cubicBezTo>
                  <a:pt x="823" y="1148"/>
                  <a:pt x="822" y="1147"/>
                  <a:pt x="820" y="1147"/>
                </a:cubicBezTo>
                <a:moveTo>
                  <a:pt x="439" y="1145"/>
                </a:moveTo>
                <a:cubicBezTo>
                  <a:pt x="438" y="1145"/>
                  <a:pt x="438" y="1145"/>
                  <a:pt x="437" y="1146"/>
                </a:cubicBezTo>
                <a:cubicBezTo>
                  <a:pt x="433" y="1147"/>
                  <a:pt x="429" y="1149"/>
                  <a:pt x="425" y="1150"/>
                </a:cubicBezTo>
                <a:cubicBezTo>
                  <a:pt x="419" y="1152"/>
                  <a:pt x="413" y="1154"/>
                  <a:pt x="407" y="1155"/>
                </a:cubicBezTo>
                <a:cubicBezTo>
                  <a:pt x="404" y="1156"/>
                  <a:pt x="402" y="1159"/>
                  <a:pt x="403" y="1162"/>
                </a:cubicBezTo>
                <a:cubicBezTo>
                  <a:pt x="404" y="1164"/>
                  <a:pt x="406" y="1166"/>
                  <a:pt x="408" y="1166"/>
                </a:cubicBezTo>
                <a:cubicBezTo>
                  <a:pt x="409" y="1166"/>
                  <a:pt x="409" y="1166"/>
                  <a:pt x="410" y="1166"/>
                </a:cubicBezTo>
                <a:cubicBezTo>
                  <a:pt x="416" y="1164"/>
                  <a:pt x="422" y="1162"/>
                  <a:pt x="428" y="1160"/>
                </a:cubicBezTo>
                <a:cubicBezTo>
                  <a:pt x="432" y="1159"/>
                  <a:pt x="437" y="1157"/>
                  <a:pt x="441" y="1156"/>
                </a:cubicBezTo>
                <a:cubicBezTo>
                  <a:pt x="444" y="1155"/>
                  <a:pt x="445" y="1151"/>
                  <a:pt x="444" y="1149"/>
                </a:cubicBezTo>
                <a:cubicBezTo>
                  <a:pt x="443" y="1147"/>
                  <a:pt x="441" y="1145"/>
                  <a:pt x="439" y="1145"/>
                </a:cubicBezTo>
                <a:moveTo>
                  <a:pt x="613" y="1131"/>
                </a:moveTo>
                <a:cubicBezTo>
                  <a:pt x="612" y="1131"/>
                  <a:pt x="611" y="1131"/>
                  <a:pt x="610" y="1132"/>
                </a:cubicBezTo>
                <a:cubicBezTo>
                  <a:pt x="607" y="1134"/>
                  <a:pt x="607" y="1137"/>
                  <a:pt x="608" y="1140"/>
                </a:cubicBezTo>
                <a:cubicBezTo>
                  <a:pt x="615" y="1149"/>
                  <a:pt x="624" y="1157"/>
                  <a:pt x="633" y="1163"/>
                </a:cubicBezTo>
                <a:cubicBezTo>
                  <a:pt x="634" y="1164"/>
                  <a:pt x="635" y="1164"/>
                  <a:pt x="636" y="1164"/>
                </a:cubicBezTo>
                <a:cubicBezTo>
                  <a:pt x="637" y="1164"/>
                  <a:pt x="639" y="1163"/>
                  <a:pt x="640" y="1162"/>
                </a:cubicBezTo>
                <a:cubicBezTo>
                  <a:pt x="642" y="1159"/>
                  <a:pt x="641" y="1156"/>
                  <a:pt x="639" y="1154"/>
                </a:cubicBezTo>
                <a:cubicBezTo>
                  <a:pt x="631" y="1148"/>
                  <a:pt x="623" y="1141"/>
                  <a:pt x="617" y="1133"/>
                </a:cubicBezTo>
                <a:cubicBezTo>
                  <a:pt x="616" y="1132"/>
                  <a:pt x="614" y="1131"/>
                  <a:pt x="613" y="1131"/>
                </a:cubicBezTo>
                <a:moveTo>
                  <a:pt x="159" y="1123"/>
                </a:moveTo>
                <a:cubicBezTo>
                  <a:pt x="157" y="1123"/>
                  <a:pt x="156" y="1124"/>
                  <a:pt x="155" y="1126"/>
                </a:cubicBezTo>
                <a:cubicBezTo>
                  <a:pt x="153" y="1129"/>
                  <a:pt x="154" y="1132"/>
                  <a:pt x="157" y="1133"/>
                </a:cubicBezTo>
                <a:cubicBezTo>
                  <a:pt x="166" y="1139"/>
                  <a:pt x="176" y="1144"/>
                  <a:pt x="185" y="1149"/>
                </a:cubicBezTo>
                <a:cubicBezTo>
                  <a:pt x="186" y="1149"/>
                  <a:pt x="187" y="1149"/>
                  <a:pt x="188" y="1149"/>
                </a:cubicBezTo>
                <a:cubicBezTo>
                  <a:pt x="190" y="1149"/>
                  <a:pt x="192" y="1148"/>
                  <a:pt x="193" y="1146"/>
                </a:cubicBezTo>
                <a:cubicBezTo>
                  <a:pt x="194" y="1144"/>
                  <a:pt x="193" y="1140"/>
                  <a:pt x="190" y="1139"/>
                </a:cubicBezTo>
                <a:cubicBezTo>
                  <a:pt x="181" y="1135"/>
                  <a:pt x="171" y="1130"/>
                  <a:pt x="162" y="1124"/>
                </a:cubicBezTo>
                <a:cubicBezTo>
                  <a:pt x="161" y="1124"/>
                  <a:pt x="160" y="1123"/>
                  <a:pt x="159" y="1123"/>
                </a:cubicBezTo>
                <a:moveTo>
                  <a:pt x="497" y="1117"/>
                </a:moveTo>
                <a:cubicBezTo>
                  <a:pt x="496" y="1117"/>
                  <a:pt x="495" y="1117"/>
                  <a:pt x="494" y="1118"/>
                </a:cubicBezTo>
                <a:cubicBezTo>
                  <a:pt x="485" y="1123"/>
                  <a:pt x="475" y="1128"/>
                  <a:pt x="466" y="1133"/>
                </a:cubicBezTo>
                <a:cubicBezTo>
                  <a:pt x="464" y="1134"/>
                  <a:pt x="462" y="1138"/>
                  <a:pt x="464" y="1140"/>
                </a:cubicBezTo>
                <a:cubicBezTo>
                  <a:pt x="465" y="1142"/>
                  <a:pt x="467" y="1143"/>
                  <a:pt x="469" y="1143"/>
                </a:cubicBezTo>
                <a:cubicBezTo>
                  <a:pt x="469" y="1143"/>
                  <a:pt x="470" y="1143"/>
                  <a:pt x="471" y="1143"/>
                </a:cubicBezTo>
                <a:cubicBezTo>
                  <a:pt x="481" y="1138"/>
                  <a:pt x="490" y="1133"/>
                  <a:pt x="500" y="1127"/>
                </a:cubicBezTo>
                <a:cubicBezTo>
                  <a:pt x="502" y="1125"/>
                  <a:pt x="503" y="1122"/>
                  <a:pt x="501" y="1120"/>
                </a:cubicBezTo>
                <a:cubicBezTo>
                  <a:pt x="500" y="1118"/>
                  <a:pt x="499" y="1117"/>
                  <a:pt x="497" y="1117"/>
                </a:cubicBezTo>
                <a:moveTo>
                  <a:pt x="870" y="1107"/>
                </a:moveTo>
                <a:cubicBezTo>
                  <a:pt x="869" y="1107"/>
                  <a:pt x="867" y="1108"/>
                  <a:pt x="866" y="1109"/>
                </a:cubicBezTo>
                <a:cubicBezTo>
                  <a:pt x="859" y="1117"/>
                  <a:pt x="851" y="1124"/>
                  <a:pt x="843" y="1130"/>
                </a:cubicBezTo>
                <a:cubicBezTo>
                  <a:pt x="841" y="1132"/>
                  <a:pt x="840" y="1135"/>
                  <a:pt x="842" y="1138"/>
                </a:cubicBezTo>
                <a:cubicBezTo>
                  <a:pt x="843" y="1139"/>
                  <a:pt x="845" y="1140"/>
                  <a:pt x="847" y="1140"/>
                </a:cubicBezTo>
                <a:cubicBezTo>
                  <a:pt x="848" y="1140"/>
                  <a:pt x="849" y="1139"/>
                  <a:pt x="850" y="1139"/>
                </a:cubicBezTo>
                <a:cubicBezTo>
                  <a:pt x="859" y="1132"/>
                  <a:pt x="867" y="1124"/>
                  <a:pt x="874" y="1116"/>
                </a:cubicBezTo>
                <a:cubicBezTo>
                  <a:pt x="876" y="1114"/>
                  <a:pt x="876" y="1110"/>
                  <a:pt x="874" y="1108"/>
                </a:cubicBezTo>
                <a:cubicBezTo>
                  <a:pt x="873" y="1108"/>
                  <a:pt x="871" y="1107"/>
                  <a:pt x="870" y="1107"/>
                </a:cubicBezTo>
                <a:moveTo>
                  <a:pt x="107" y="1086"/>
                </a:moveTo>
                <a:cubicBezTo>
                  <a:pt x="106" y="1086"/>
                  <a:pt x="104" y="1086"/>
                  <a:pt x="103" y="1087"/>
                </a:cubicBezTo>
                <a:cubicBezTo>
                  <a:pt x="101" y="1090"/>
                  <a:pt x="101" y="1093"/>
                  <a:pt x="104" y="1095"/>
                </a:cubicBezTo>
                <a:cubicBezTo>
                  <a:pt x="112" y="1102"/>
                  <a:pt x="121" y="1109"/>
                  <a:pt x="129" y="1115"/>
                </a:cubicBezTo>
                <a:cubicBezTo>
                  <a:pt x="130" y="1116"/>
                  <a:pt x="131" y="1116"/>
                  <a:pt x="132" y="1116"/>
                </a:cubicBezTo>
                <a:cubicBezTo>
                  <a:pt x="134" y="1116"/>
                  <a:pt x="136" y="1116"/>
                  <a:pt x="137" y="1114"/>
                </a:cubicBezTo>
                <a:cubicBezTo>
                  <a:pt x="139" y="1112"/>
                  <a:pt x="138" y="1108"/>
                  <a:pt x="136" y="1107"/>
                </a:cubicBezTo>
                <a:cubicBezTo>
                  <a:pt x="127" y="1101"/>
                  <a:pt x="119" y="1094"/>
                  <a:pt x="111" y="1087"/>
                </a:cubicBezTo>
                <a:cubicBezTo>
                  <a:pt x="110" y="1086"/>
                  <a:pt x="108" y="1086"/>
                  <a:pt x="107" y="1086"/>
                </a:cubicBezTo>
                <a:moveTo>
                  <a:pt x="549" y="1079"/>
                </a:moveTo>
                <a:cubicBezTo>
                  <a:pt x="547" y="1079"/>
                  <a:pt x="546" y="1079"/>
                  <a:pt x="545" y="1080"/>
                </a:cubicBezTo>
                <a:cubicBezTo>
                  <a:pt x="537" y="1087"/>
                  <a:pt x="529" y="1094"/>
                  <a:pt x="520" y="1100"/>
                </a:cubicBezTo>
                <a:cubicBezTo>
                  <a:pt x="518" y="1102"/>
                  <a:pt x="517" y="1105"/>
                  <a:pt x="519" y="1108"/>
                </a:cubicBezTo>
                <a:cubicBezTo>
                  <a:pt x="520" y="1109"/>
                  <a:pt x="522" y="1110"/>
                  <a:pt x="524" y="1110"/>
                </a:cubicBezTo>
                <a:cubicBezTo>
                  <a:pt x="525" y="1110"/>
                  <a:pt x="526" y="1109"/>
                  <a:pt x="527" y="1109"/>
                </a:cubicBezTo>
                <a:cubicBezTo>
                  <a:pt x="535" y="1102"/>
                  <a:pt x="544" y="1096"/>
                  <a:pt x="552" y="1088"/>
                </a:cubicBezTo>
                <a:cubicBezTo>
                  <a:pt x="554" y="1086"/>
                  <a:pt x="555" y="1083"/>
                  <a:pt x="553" y="1081"/>
                </a:cubicBezTo>
                <a:cubicBezTo>
                  <a:pt x="552" y="1079"/>
                  <a:pt x="550" y="1079"/>
                  <a:pt x="549" y="1079"/>
                </a:cubicBezTo>
                <a:moveTo>
                  <a:pt x="591" y="1071"/>
                </a:moveTo>
                <a:cubicBezTo>
                  <a:pt x="591" y="1071"/>
                  <a:pt x="591" y="1071"/>
                  <a:pt x="591" y="1071"/>
                </a:cubicBezTo>
                <a:cubicBezTo>
                  <a:pt x="588" y="1071"/>
                  <a:pt x="586" y="1074"/>
                  <a:pt x="586" y="1077"/>
                </a:cubicBezTo>
                <a:cubicBezTo>
                  <a:pt x="587" y="1088"/>
                  <a:pt x="589" y="1099"/>
                  <a:pt x="592" y="1108"/>
                </a:cubicBezTo>
                <a:cubicBezTo>
                  <a:pt x="593" y="1110"/>
                  <a:pt x="593" y="1110"/>
                  <a:pt x="593" y="1110"/>
                </a:cubicBezTo>
                <a:cubicBezTo>
                  <a:pt x="594" y="1112"/>
                  <a:pt x="596" y="1113"/>
                  <a:pt x="598" y="1113"/>
                </a:cubicBezTo>
                <a:cubicBezTo>
                  <a:pt x="598" y="1113"/>
                  <a:pt x="599" y="1113"/>
                  <a:pt x="600" y="1113"/>
                </a:cubicBezTo>
                <a:cubicBezTo>
                  <a:pt x="602" y="1112"/>
                  <a:pt x="604" y="1109"/>
                  <a:pt x="603" y="1106"/>
                </a:cubicBezTo>
                <a:cubicBezTo>
                  <a:pt x="602" y="1105"/>
                  <a:pt x="602" y="1105"/>
                  <a:pt x="602" y="1105"/>
                </a:cubicBezTo>
                <a:cubicBezTo>
                  <a:pt x="600" y="1096"/>
                  <a:pt x="598" y="1086"/>
                  <a:pt x="597" y="1076"/>
                </a:cubicBezTo>
                <a:cubicBezTo>
                  <a:pt x="596" y="1073"/>
                  <a:pt x="594" y="1071"/>
                  <a:pt x="591" y="1071"/>
                </a:cubicBezTo>
                <a:moveTo>
                  <a:pt x="904" y="1052"/>
                </a:moveTo>
                <a:cubicBezTo>
                  <a:pt x="901" y="1052"/>
                  <a:pt x="899" y="1054"/>
                  <a:pt x="898" y="1056"/>
                </a:cubicBezTo>
                <a:cubicBezTo>
                  <a:pt x="895" y="1066"/>
                  <a:pt x="890" y="1075"/>
                  <a:pt x="885" y="1084"/>
                </a:cubicBezTo>
                <a:cubicBezTo>
                  <a:pt x="883" y="1086"/>
                  <a:pt x="884" y="1090"/>
                  <a:pt x="887" y="1091"/>
                </a:cubicBezTo>
                <a:cubicBezTo>
                  <a:pt x="888" y="1092"/>
                  <a:pt x="889" y="1092"/>
                  <a:pt x="890" y="1092"/>
                </a:cubicBezTo>
                <a:cubicBezTo>
                  <a:pt x="891" y="1092"/>
                  <a:pt x="893" y="1091"/>
                  <a:pt x="894" y="1090"/>
                </a:cubicBezTo>
                <a:cubicBezTo>
                  <a:pt x="900" y="1080"/>
                  <a:pt x="905" y="1070"/>
                  <a:pt x="909" y="1060"/>
                </a:cubicBezTo>
                <a:cubicBezTo>
                  <a:pt x="910" y="1057"/>
                  <a:pt x="908" y="1054"/>
                  <a:pt x="905" y="1053"/>
                </a:cubicBezTo>
                <a:cubicBezTo>
                  <a:pt x="905" y="1053"/>
                  <a:pt x="904" y="1052"/>
                  <a:pt x="904" y="1052"/>
                </a:cubicBezTo>
                <a:moveTo>
                  <a:pt x="1091" y="1040"/>
                </a:moveTo>
                <a:cubicBezTo>
                  <a:pt x="1090" y="1040"/>
                  <a:pt x="1090" y="1040"/>
                  <a:pt x="1090" y="1040"/>
                </a:cubicBezTo>
                <a:cubicBezTo>
                  <a:pt x="1079" y="1042"/>
                  <a:pt x="1069" y="1043"/>
                  <a:pt x="1058" y="1043"/>
                </a:cubicBezTo>
                <a:cubicBezTo>
                  <a:pt x="1056" y="1043"/>
                  <a:pt x="1053" y="1046"/>
                  <a:pt x="1053" y="1049"/>
                </a:cubicBezTo>
                <a:cubicBezTo>
                  <a:pt x="1053" y="1052"/>
                  <a:pt x="1056" y="1054"/>
                  <a:pt x="1059" y="1054"/>
                </a:cubicBezTo>
                <a:cubicBezTo>
                  <a:pt x="1059" y="1054"/>
                  <a:pt x="1059" y="1054"/>
                  <a:pt x="1059" y="1054"/>
                </a:cubicBezTo>
                <a:cubicBezTo>
                  <a:pt x="1069" y="1054"/>
                  <a:pt x="1080" y="1053"/>
                  <a:pt x="1092" y="1050"/>
                </a:cubicBezTo>
                <a:cubicBezTo>
                  <a:pt x="1094" y="1050"/>
                  <a:pt x="1096" y="1047"/>
                  <a:pt x="1096" y="1044"/>
                </a:cubicBezTo>
                <a:cubicBezTo>
                  <a:pt x="1095" y="1042"/>
                  <a:pt x="1093" y="1040"/>
                  <a:pt x="1091" y="1040"/>
                </a:cubicBezTo>
                <a:moveTo>
                  <a:pt x="62" y="1039"/>
                </a:moveTo>
                <a:cubicBezTo>
                  <a:pt x="61" y="1039"/>
                  <a:pt x="60" y="1040"/>
                  <a:pt x="59" y="1040"/>
                </a:cubicBezTo>
                <a:cubicBezTo>
                  <a:pt x="57" y="1042"/>
                  <a:pt x="56" y="1046"/>
                  <a:pt x="58" y="1048"/>
                </a:cubicBezTo>
                <a:cubicBezTo>
                  <a:pt x="65" y="1056"/>
                  <a:pt x="72" y="1065"/>
                  <a:pt x="80" y="1073"/>
                </a:cubicBezTo>
                <a:cubicBezTo>
                  <a:pt x="81" y="1074"/>
                  <a:pt x="82" y="1074"/>
                  <a:pt x="84" y="1074"/>
                </a:cubicBezTo>
                <a:cubicBezTo>
                  <a:pt x="85" y="1074"/>
                  <a:pt x="87" y="1074"/>
                  <a:pt x="88" y="1073"/>
                </a:cubicBezTo>
                <a:cubicBezTo>
                  <a:pt x="90" y="1071"/>
                  <a:pt x="90" y="1067"/>
                  <a:pt x="88" y="1065"/>
                </a:cubicBezTo>
                <a:cubicBezTo>
                  <a:pt x="80" y="1057"/>
                  <a:pt x="73" y="1049"/>
                  <a:pt x="67" y="1041"/>
                </a:cubicBezTo>
                <a:cubicBezTo>
                  <a:pt x="66" y="1040"/>
                  <a:pt x="64" y="1039"/>
                  <a:pt x="62" y="1039"/>
                </a:cubicBezTo>
                <a:moveTo>
                  <a:pt x="591" y="1035"/>
                </a:moveTo>
                <a:cubicBezTo>
                  <a:pt x="590" y="1035"/>
                  <a:pt x="588" y="1036"/>
                  <a:pt x="587" y="1037"/>
                </a:cubicBezTo>
                <a:cubicBezTo>
                  <a:pt x="581" y="1045"/>
                  <a:pt x="575" y="1052"/>
                  <a:pt x="568" y="1058"/>
                </a:cubicBezTo>
                <a:cubicBezTo>
                  <a:pt x="566" y="1060"/>
                  <a:pt x="566" y="1064"/>
                  <a:pt x="568" y="1066"/>
                </a:cubicBezTo>
                <a:cubicBezTo>
                  <a:pt x="569" y="1067"/>
                  <a:pt x="571" y="1067"/>
                  <a:pt x="572" y="1067"/>
                </a:cubicBezTo>
                <a:cubicBezTo>
                  <a:pt x="573" y="1067"/>
                  <a:pt x="575" y="1067"/>
                  <a:pt x="576" y="1066"/>
                </a:cubicBezTo>
                <a:cubicBezTo>
                  <a:pt x="576" y="1066"/>
                  <a:pt x="576" y="1066"/>
                  <a:pt x="576" y="1066"/>
                </a:cubicBezTo>
                <a:cubicBezTo>
                  <a:pt x="581" y="1061"/>
                  <a:pt x="586" y="1055"/>
                  <a:pt x="591" y="1050"/>
                </a:cubicBezTo>
                <a:cubicBezTo>
                  <a:pt x="591" y="1050"/>
                  <a:pt x="591" y="1050"/>
                  <a:pt x="591" y="1050"/>
                </a:cubicBezTo>
                <a:cubicBezTo>
                  <a:pt x="594" y="1050"/>
                  <a:pt x="596" y="1048"/>
                  <a:pt x="597" y="1045"/>
                </a:cubicBezTo>
                <a:cubicBezTo>
                  <a:pt x="597" y="1044"/>
                  <a:pt x="597" y="1042"/>
                  <a:pt x="597" y="1041"/>
                </a:cubicBezTo>
                <a:cubicBezTo>
                  <a:pt x="597" y="1039"/>
                  <a:pt x="596" y="1037"/>
                  <a:pt x="594" y="1036"/>
                </a:cubicBezTo>
                <a:cubicBezTo>
                  <a:pt x="593" y="1036"/>
                  <a:pt x="592" y="1035"/>
                  <a:pt x="591" y="1035"/>
                </a:cubicBezTo>
                <a:moveTo>
                  <a:pt x="995" y="1032"/>
                </a:moveTo>
                <a:cubicBezTo>
                  <a:pt x="993" y="1032"/>
                  <a:pt x="991" y="1034"/>
                  <a:pt x="990" y="1036"/>
                </a:cubicBezTo>
                <a:cubicBezTo>
                  <a:pt x="989" y="1039"/>
                  <a:pt x="991" y="1042"/>
                  <a:pt x="994" y="1043"/>
                </a:cubicBezTo>
                <a:cubicBezTo>
                  <a:pt x="1004" y="1046"/>
                  <a:pt x="1015" y="1049"/>
                  <a:pt x="1026" y="1051"/>
                </a:cubicBezTo>
                <a:cubicBezTo>
                  <a:pt x="1026" y="1051"/>
                  <a:pt x="1026" y="1051"/>
                  <a:pt x="1027" y="1051"/>
                </a:cubicBezTo>
                <a:cubicBezTo>
                  <a:pt x="1029" y="1051"/>
                  <a:pt x="1031" y="1049"/>
                  <a:pt x="1032" y="1047"/>
                </a:cubicBezTo>
                <a:cubicBezTo>
                  <a:pt x="1032" y="1044"/>
                  <a:pt x="1030" y="1041"/>
                  <a:pt x="1027" y="1041"/>
                </a:cubicBezTo>
                <a:cubicBezTo>
                  <a:pt x="1017" y="1039"/>
                  <a:pt x="1007" y="1036"/>
                  <a:pt x="997" y="1033"/>
                </a:cubicBezTo>
                <a:cubicBezTo>
                  <a:pt x="997" y="1032"/>
                  <a:pt x="996" y="1032"/>
                  <a:pt x="995" y="1032"/>
                </a:cubicBezTo>
                <a:moveTo>
                  <a:pt x="1151" y="1019"/>
                </a:moveTo>
                <a:cubicBezTo>
                  <a:pt x="1151" y="1019"/>
                  <a:pt x="1150" y="1019"/>
                  <a:pt x="1149" y="1020"/>
                </a:cubicBezTo>
                <a:cubicBezTo>
                  <a:pt x="1148" y="1020"/>
                  <a:pt x="1148" y="1020"/>
                  <a:pt x="1148" y="1020"/>
                </a:cubicBezTo>
                <a:cubicBezTo>
                  <a:pt x="1138" y="1025"/>
                  <a:pt x="1129" y="1028"/>
                  <a:pt x="1120" y="1032"/>
                </a:cubicBezTo>
                <a:cubicBezTo>
                  <a:pt x="1117" y="1033"/>
                  <a:pt x="1116" y="1036"/>
                  <a:pt x="1117" y="1039"/>
                </a:cubicBezTo>
                <a:cubicBezTo>
                  <a:pt x="1117" y="1041"/>
                  <a:pt x="1119" y="1042"/>
                  <a:pt x="1122" y="1042"/>
                </a:cubicBezTo>
                <a:cubicBezTo>
                  <a:pt x="1122" y="1042"/>
                  <a:pt x="1123" y="1042"/>
                  <a:pt x="1123" y="1042"/>
                </a:cubicBezTo>
                <a:cubicBezTo>
                  <a:pt x="1133" y="1038"/>
                  <a:pt x="1143" y="1034"/>
                  <a:pt x="1153" y="1030"/>
                </a:cubicBezTo>
                <a:cubicBezTo>
                  <a:pt x="1154" y="1029"/>
                  <a:pt x="1154" y="1029"/>
                  <a:pt x="1154" y="1029"/>
                </a:cubicBezTo>
                <a:cubicBezTo>
                  <a:pt x="1156" y="1028"/>
                  <a:pt x="1157" y="1025"/>
                  <a:pt x="1156" y="1022"/>
                </a:cubicBezTo>
                <a:cubicBezTo>
                  <a:pt x="1155" y="1020"/>
                  <a:pt x="1153" y="1019"/>
                  <a:pt x="1151" y="1019"/>
                </a:cubicBezTo>
                <a:moveTo>
                  <a:pt x="938" y="1004"/>
                </a:moveTo>
                <a:cubicBezTo>
                  <a:pt x="936" y="1004"/>
                  <a:pt x="934" y="1005"/>
                  <a:pt x="933" y="1007"/>
                </a:cubicBezTo>
                <a:cubicBezTo>
                  <a:pt x="931" y="1009"/>
                  <a:pt x="932" y="1012"/>
                  <a:pt x="935" y="1014"/>
                </a:cubicBezTo>
                <a:cubicBezTo>
                  <a:pt x="944" y="1020"/>
                  <a:pt x="954" y="1025"/>
                  <a:pt x="963" y="1030"/>
                </a:cubicBezTo>
                <a:cubicBezTo>
                  <a:pt x="964" y="1030"/>
                  <a:pt x="965" y="1030"/>
                  <a:pt x="966" y="1030"/>
                </a:cubicBezTo>
                <a:cubicBezTo>
                  <a:pt x="968" y="1030"/>
                  <a:pt x="970" y="1029"/>
                  <a:pt x="971" y="1027"/>
                </a:cubicBezTo>
                <a:cubicBezTo>
                  <a:pt x="972" y="1025"/>
                  <a:pt x="971" y="1022"/>
                  <a:pt x="968" y="1020"/>
                </a:cubicBezTo>
                <a:cubicBezTo>
                  <a:pt x="959" y="1016"/>
                  <a:pt x="950" y="1011"/>
                  <a:pt x="940" y="1005"/>
                </a:cubicBezTo>
                <a:cubicBezTo>
                  <a:pt x="940" y="1004"/>
                  <a:pt x="939" y="1004"/>
                  <a:pt x="938" y="1004"/>
                </a:cubicBezTo>
                <a:moveTo>
                  <a:pt x="912" y="989"/>
                </a:moveTo>
                <a:cubicBezTo>
                  <a:pt x="912" y="989"/>
                  <a:pt x="912" y="989"/>
                  <a:pt x="912" y="989"/>
                </a:cubicBezTo>
                <a:cubicBezTo>
                  <a:pt x="909" y="989"/>
                  <a:pt x="907" y="992"/>
                  <a:pt x="907" y="995"/>
                </a:cubicBezTo>
                <a:cubicBezTo>
                  <a:pt x="907" y="1006"/>
                  <a:pt x="907" y="1016"/>
                  <a:pt x="906" y="1026"/>
                </a:cubicBezTo>
                <a:cubicBezTo>
                  <a:pt x="905" y="1029"/>
                  <a:pt x="907" y="1031"/>
                  <a:pt x="910" y="1032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14" y="1032"/>
                  <a:pt x="916" y="1030"/>
                  <a:pt x="916" y="1027"/>
                </a:cubicBezTo>
                <a:cubicBezTo>
                  <a:pt x="918" y="1017"/>
                  <a:pt x="918" y="1006"/>
                  <a:pt x="917" y="994"/>
                </a:cubicBezTo>
                <a:cubicBezTo>
                  <a:pt x="917" y="991"/>
                  <a:pt x="915" y="989"/>
                  <a:pt x="912" y="989"/>
                </a:cubicBezTo>
                <a:moveTo>
                  <a:pt x="28" y="985"/>
                </a:moveTo>
                <a:cubicBezTo>
                  <a:pt x="27" y="985"/>
                  <a:pt x="26" y="985"/>
                  <a:pt x="25" y="986"/>
                </a:cubicBezTo>
                <a:cubicBezTo>
                  <a:pt x="23" y="987"/>
                  <a:pt x="22" y="990"/>
                  <a:pt x="23" y="993"/>
                </a:cubicBezTo>
                <a:cubicBezTo>
                  <a:pt x="28" y="1003"/>
                  <a:pt x="33" y="1012"/>
                  <a:pt x="39" y="1021"/>
                </a:cubicBezTo>
                <a:cubicBezTo>
                  <a:pt x="40" y="1023"/>
                  <a:pt x="42" y="1024"/>
                  <a:pt x="44" y="1024"/>
                </a:cubicBezTo>
                <a:cubicBezTo>
                  <a:pt x="45" y="1024"/>
                  <a:pt x="46" y="1024"/>
                  <a:pt x="47" y="1023"/>
                </a:cubicBezTo>
                <a:cubicBezTo>
                  <a:pt x="49" y="1021"/>
                  <a:pt x="50" y="1018"/>
                  <a:pt x="48" y="1016"/>
                </a:cubicBezTo>
                <a:cubicBezTo>
                  <a:pt x="42" y="1007"/>
                  <a:pt x="37" y="997"/>
                  <a:pt x="33" y="988"/>
                </a:cubicBezTo>
                <a:cubicBezTo>
                  <a:pt x="32" y="986"/>
                  <a:pt x="30" y="985"/>
                  <a:pt x="28" y="985"/>
                </a:cubicBezTo>
                <a:moveTo>
                  <a:pt x="1204" y="982"/>
                </a:moveTo>
                <a:cubicBezTo>
                  <a:pt x="1203" y="982"/>
                  <a:pt x="1201" y="983"/>
                  <a:pt x="1200" y="984"/>
                </a:cubicBezTo>
                <a:cubicBezTo>
                  <a:pt x="1193" y="991"/>
                  <a:pt x="1184" y="998"/>
                  <a:pt x="1176" y="1004"/>
                </a:cubicBezTo>
                <a:cubicBezTo>
                  <a:pt x="1174" y="1005"/>
                  <a:pt x="1173" y="1009"/>
                  <a:pt x="1175" y="1011"/>
                </a:cubicBezTo>
                <a:cubicBezTo>
                  <a:pt x="1176" y="1013"/>
                  <a:pt x="1177" y="1013"/>
                  <a:pt x="1179" y="1013"/>
                </a:cubicBezTo>
                <a:cubicBezTo>
                  <a:pt x="1180" y="1013"/>
                  <a:pt x="1181" y="1013"/>
                  <a:pt x="1182" y="1012"/>
                </a:cubicBezTo>
                <a:cubicBezTo>
                  <a:pt x="1191" y="1006"/>
                  <a:pt x="1200" y="999"/>
                  <a:pt x="1208" y="991"/>
                </a:cubicBezTo>
                <a:cubicBezTo>
                  <a:pt x="1210" y="989"/>
                  <a:pt x="1210" y="986"/>
                  <a:pt x="1208" y="984"/>
                </a:cubicBezTo>
                <a:cubicBezTo>
                  <a:pt x="1207" y="983"/>
                  <a:pt x="1205" y="982"/>
                  <a:pt x="1204" y="982"/>
                </a:cubicBezTo>
                <a:moveTo>
                  <a:pt x="1242" y="931"/>
                </a:moveTo>
                <a:cubicBezTo>
                  <a:pt x="1240" y="931"/>
                  <a:pt x="1238" y="932"/>
                  <a:pt x="1237" y="934"/>
                </a:cubicBezTo>
                <a:cubicBezTo>
                  <a:pt x="1233" y="943"/>
                  <a:pt x="1227" y="952"/>
                  <a:pt x="1221" y="960"/>
                </a:cubicBezTo>
                <a:cubicBezTo>
                  <a:pt x="1219" y="963"/>
                  <a:pt x="1220" y="966"/>
                  <a:pt x="1222" y="968"/>
                </a:cubicBezTo>
                <a:cubicBezTo>
                  <a:pt x="1223" y="968"/>
                  <a:pt x="1224" y="969"/>
                  <a:pt x="1225" y="969"/>
                </a:cubicBezTo>
                <a:cubicBezTo>
                  <a:pt x="1227" y="969"/>
                  <a:pt x="1229" y="968"/>
                  <a:pt x="1230" y="967"/>
                </a:cubicBezTo>
                <a:cubicBezTo>
                  <a:pt x="1236" y="958"/>
                  <a:pt x="1242" y="948"/>
                  <a:pt x="1247" y="938"/>
                </a:cubicBezTo>
                <a:cubicBezTo>
                  <a:pt x="1248" y="935"/>
                  <a:pt x="1247" y="932"/>
                  <a:pt x="1244" y="931"/>
                </a:cubicBezTo>
                <a:cubicBezTo>
                  <a:pt x="1244" y="931"/>
                  <a:pt x="1243" y="931"/>
                  <a:pt x="1242" y="931"/>
                </a:cubicBezTo>
                <a:moveTo>
                  <a:pt x="9" y="924"/>
                </a:moveTo>
                <a:cubicBezTo>
                  <a:pt x="9" y="924"/>
                  <a:pt x="8" y="924"/>
                  <a:pt x="8" y="924"/>
                </a:cubicBezTo>
                <a:cubicBezTo>
                  <a:pt x="5" y="924"/>
                  <a:pt x="3" y="927"/>
                  <a:pt x="3" y="930"/>
                </a:cubicBezTo>
                <a:cubicBezTo>
                  <a:pt x="5" y="941"/>
                  <a:pt x="7" y="952"/>
                  <a:pt x="11" y="962"/>
                </a:cubicBezTo>
                <a:cubicBezTo>
                  <a:pt x="11" y="964"/>
                  <a:pt x="14" y="966"/>
                  <a:pt x="16" y="966"/>
                </a:cubicBezTo>
                <a:cubicBezTo>
                  <a:pt x="16" y="966"/>
                  <a:pt x="17" y="966"/>
                  <a:pt x="17" y="966"/>
                </a:cubicBezTo>
                <a:cubicBezTo>
                  <a:pt x="20" y="965"/>
                  <a:pt x="22" y="962"/>
                  <a:pt x="21" y="959"/>
                </a:cubicBezTo>
                <a:cubicBezTo>
                  <a:pt x="18" y="949"/>
                  <a:pt x="15" y="939"/>
                  <a:pt x="14" y="928"/>
                </a:cubicBezTo>
                <a:cubicBezTo>
                  <a:pt x="14" y="926"/>
                  <a:pt x="11" y="924"/>
                  <a:pt x="9" y="924"/>
                </a:cubicBezTo>
                <a:moveTo>
                  <a:pt x="1251" y="868"/>
                </a:moveTo>
                <a:cubicBezTo>
                  <a:pt x="1250" y="868"/>
                  <a:pt x="1250" y="868"/>
                  <a:pt x="1250" y="868"/>
                </a:cubicBezTo>
                <a:cubicBezTo>
                  <a:pt x="1247" y="869"/>
                  <a:pt x="1245" y="871"/>
                  <a:pt x="1245" y="874"/>
                </a:cubicBezTo>
                <a:cubicBezTo>
                  <a:pt x="1248" y="884"/>
                  <a:pt x="1248" y="894"/>
                  <a:pt x="1246" y="904"/>
                </a:cubicBezTo>
                <a:cubicBezTo>
                  <a:pt x="1246" y="907"/>
                  <a:pt x="1248" y="910"/>
                  <a:pt x="1251" y="911"/>
                </a:cubicBezTo>
                <a:cubicBezTo>
                  <a:pt x="1251" y="911"/>
                  <a:pt x="1251" y="911"/>
                  <a:pt x="1252" y="911"/>
                </a:cubicBezTo>
                <a:cubicBezTo>
                  <a:pt x="1254" y="911"/>
                  <a:pt x="1256" y="909"/>
                  <a:pt x="1257" y="906"/>
                </a:cubicBezTo>
                <a:cubicBezTo>
                  <a:pt x="1259" y="895"/>
                  <a:pt x="1258" y="883"/>
                  <a:pt x="1256" y="872"/>
                </a:cubicBezTo>
                <a:cubicBezTo>
                  <a:pt x="1255" y="870"/>
                  <a:pt x="1253" y="868"/>
                  <a:pt x="1251" y="868"/>
                </a:cubicBezTo>
                <a:moveTo>
                  <a:pt x="13" y="860"/>
                </a:moveTo>
                <a:cubicBezTo>
                  <a:pt x="11" y="860"/>
                  <a:pt x="9" y="861"/>
                  <a:pt x="8" y="864"/>
                </a:cubicBezTo>
                <a:cubicBezTo>
                  <a:pt x="5" y="875"/>
                  <a:pt x="3" y="886"/>
                  <a:pt x="2" y="897"/>
                </a:cubicBezTo>
                <a:cubicBezTo>
                  <a:pt x="2" y="900"/>
                  <a:pt x="4" y="902"/>
                  <a:pt x="7" y="902"/>
                </a:cubicBezTo>
                <a:cubicBezTo>
                  <a:pt x="7" y="902"/>
                  <a:pt x="7" y="902"/>
                  <a:pt x="8" y="902"/>
                </a:cubicBezTo>
                <a:cubicBezTo>
                  <a:pt x="10" y="902"/>
                  <a:pt x="13" y="900"/>
                  <a:pt x="13" y="897"/>
                </a:cubicBezTo>
                <a:cubicBezTo>
                  <a:pt x="14" y="887"/>
                  <a:pt x="15" y="877"/>
                  <a:pt x="18" y="867"/>
                </a:cubicBezTo>
                <a:cubicBezTo>
                  <a:pt x="19" y="864"/>
                  <a:pt x="17" y="861"/>
                  <a:pt x="15" y="860"/>
                </a:cubicBezTo>
                <a:cubicBezTo>
                  <a:pt x="14" y="860"/>
                  <a:pt x="14" y="860"/>
                  <a:pt x="13" y="860"/>
                </a:cubicBezTo>
                <a:moveTo>
                  <a:pt x="1287" y="849"/>
                </a:moveTo>
                <a:cubicBezTo>
                  <a:pt x="1284" y="849"/>
                  <a:pt x="1282" y="851"/>
                  <a:pt x="1281" y="854"/>
                </a:cubicBezTo>
                <a:cubicBezTo>
                  <a:pt x="1281" y="855"/>
                  <a:pt x="1281" y="856"/>
                  <a:pt x="1282" y="857"/>
                </a:cubicBezTo>
                <a:cubicBezTo>
                  <a:pt x="1283" y="858"/>
                  <a:pt x="1285" y="859"/>
                  <a:pt x="1286" y="860"/>
                </a:cubicBezTo>
                <a:cubicBezTo>
                  <a:pt x="1295" y="861"/>
                  <a:pt x="1304" y="862"/>
                  <a:pt x="1313" y="862"/>
                </a:cubicBezTo>
                <a:cubicBezTo>
                  <a:pt x="1315" y="862"/>
                  <a:pt x="1317" y="862"/>
                  <a:pt x="1319" y="862"/>
                </a:cubicBezTo>
                <a:cubicBezTo>
                  <a:pt x="1322" y="862"/>
                  <a:pt x="1324" y="859"/>
                  <a:pt x="1324" y="856"/>
                </a:cubicBezTo>
                <a:cubicBezTo>
                  <a:pt x="1324" y="854"/>
                  <a:pt x="1322" y="851"/>
                  <a:pt x="1319" y="851"/>
                </a:cubicBezTo>
                <a:cubicBezTo>
                  <a:pt x="1319" y="851"/>
                  <a:pt x="1319" y="851"/>
                  <a:pt x="1319" y="851"/>
                </a:cubicBezTo>
                <a:cubicBezTo>
                  <a:pt x="1317" y="851"/>
                  <a:pt x="1315" y="851"/>
                  <a:pt x="1314" y="851"/>
                </a:cubicBezTo>
                <a:cubicBezTo>
                  <a:pt x="1305" y="851"/>
                  <a:pt x="1296" y="851"/>
                  <a:pt x="1287" y="849"/>
                </a:cubicBezTo>
                <a:cubicBezTo>
                  <a:pt x="1287" y="849"/>
                  <a:pt x="1287" y="849"/>
                  <a:pt x="1287" y="849"/>
                </a:cubicBezTo>
                <a:moveTo>
                  <a:pt x="1381" y="837"/>
                </a:moveTo>
                <a:cubicBezTo>
                  <a:pt x="1381" y="837"/>
                  <a:pt x="1380" y="838"/>
                  <a:pt x="1379" y="838"/>
                </a:cubicBezTo>
                <a:cubicBezTo>
                  <a:pt x="1375" y="840"/>
                  <a:pt x="1371" y="841"/>
                  <a:pt x="1367" y="842"/>
                </a:cubicBezTo>
                <a:cubicBezTo>
                  <a:pt x="1361" y="844"/>
                  <a:pt x="1355" y="846"/>
                  <a:pt x="1349" y="847"/>
                </a:cubicBezTo>
                <a:cubicBezTo>
                  <a:pt x="1347" y="848"/>
                  <a:pt x="1345" y="851"/>
                  <a:pt x="1345" y="854"/>
                </a:cubicBezTo>
                <a:cubicBezTo>
                  <a:pt x="1346" y="856"/>
                  <a:pt x="1348" y="858"/>
                  <a:pt x="1351" y="858"/>
                </a:cubicBezTo>
                <a:cubicBezTo>
                  <a:pt x="1351" y="858"/>
                  <a:pt x="1351" y="858"/>
                  <a:pt x="1352" y="858"/>
                </a:cubicBezTo>
                <a:cubicBezTo>
                  <a:pt x="1358" y="856"/>
                  <a:pt x="1364" y="855"/>
                  <a:pt x="1370" y="853"/>
                </a:cubicBezTo>
                <a:cubicBezTo>
                  <a:pt x="1375" y="851"/>
                  <a:pt x="1379" y="850"/>
                  <a:pt x="1383" y="848"/>
                </a:cubicBezTo>
                <a:cubicBezTo>
                  <a:pt x="1386" y="847"/>
                  <a:pt x="1387" y="844"/>
                  <a:pt x="1386" y="841"/>
                </a:cubicBezTo>
                <a:cubicBezTo>
                  <a:pt x="1385" y="839"/>
                  <a:pt x="1383" y="837"/>
                  <a:pt x="1381" y="837"/>
                </a:cubicBezTo>
                <a:moveTo>
                  <a:pt x="1234" y="831"/>
                </a:moveTo>
                <a:cubicBezTo>
                  <a:pt x="1232" y="831"/>
                  <a:pt x="1231" y="832"/>
                  <a:pt x="1229" y="833"/>
                </a:cubicBezTo>
                <a:cubicBezTo>
                  <a:pt x="1228" y="835"/>
                  <a:pt x="1228" y="838"/>
                  <a:pt x="1229" y="840"/>
                </a:cubicBezTo>
                <a:cubicBezTo>
                  <a:pt x="1231" y="842"/>
                  <a:pt x="1232" y="844"/>
                  <a:pt x="1234" y="847"/>
                </a:cubicBezTo>
                <a:cubicBezTo>
                  <a:pt x="1235" y="848"/>
                  <a:pt x="1237" y="849"/>
                  <a:pt x="1238" y="849"/>
                </a:cubicBezTo>
                <a:cubicBezTo>
                  <a:pt x="1239" y="849"/>
                  <a:pt x="1240" y="849"/>
                  <a:pt x="1241" y="848"/>
                </a:cubicBezTo>
                <a:cubicBezTo>
                  <a:pt x="1242" y="848"/>
                  <a:pt x="1242" y="847"/>
                  <a:pt x="1243" y="847"/>
                </a:cubicBezTo>
                <a:cubicBezTo>
                  <a:pt x="1246" y="849"/>
                  <a:pt x="1250" y="850"/>
                  <a:pt x="1254" y="851"/>
                </a:cubicBezTo>
                <a:cubicBezTo>
                  <a:pt x="1254" y="852"/>
                  <a:pt x="1255" y="852"/>
                  <a:pt x="1255" y="852"/>
                </a:cubicBezTo>
                <a:cubicBezTo>
                  <a:pt x="1258" y="852"/>
                  <a:pt x="1260" y="850"/>
                  <a:pt x="1260" y="848"/>
                </a:cubicBezTo>
                <a:cubicBezTo>
                  <a:pt x="1262" y="845"/>
                  <a:pt x="1260" y="842"/>
                  <a:pt x="1257" y="841"/>
                </a:cubicBezTo>
                <a:cubicBezTo>
                  <a:pt x="1250" y="839"/>
                  <a:pt x="1243" y="836"/>
                  <a:pt x="1236" y="832"/>
                </a:cubicBezTo>
                <a:cubicBezTo>
                  <a:pt x="1235" y="832"/>
                  <a:pt x="1234" y="831"/>
                  <a:pt x="1234" y="831"/>
                </a:cubicBezTo>
                <a:moveTo>
                  <a:pt x="1436" y="804"/>
                </a:moveTo>
                <a:cubicBezTo>
                  <a:pt x="1435" y="804"/>
                  <a:pt x="1434" y="805"/>
                  <a:pt x="1433" y="806"/>
                </a:cubicBezTo>
                <a:cubicBezTo>
                  <a:pt x="1425" y="812"/>
                  <a:pt x="1416" y="818"/>
                  <a:pt x="1407" y="824"/>
                </a:cubicBezTo>
                <a:cubicBezTo>
                  <a:pt x="1405" y="825"/>
                  <a:pt x="1404" y="829"/>
                  <a:pt x="1405" y="831"/>
                </a:cubicBezTo>
                <a:cubicBezTo>
                  <a:pt x="1406" y="833"/>
                  <a:pt x="1408" y="834"/>
                  <a:pt x="1410" y="834"/>
                </a:cubicBezTo>
                <a:cubicBezTo>
                  <a:pt x="1411" y="834"/>
                  <a:pt x="1412" y="833"/>
                  <a:pt x="1413" y="833"/>
                </a:cubicBezTo>
                <a:cubicBezTo>
                  <a:pt x="1422" y="827"/>
                  <a:pt x="1431" y="821"/>
                  <a:pt x="1440" y="814"/>
                </a:cubicBezTo>
                <a:cubicBezTo>
                  <a:pt x="1442" y="812"/>
                  <a:pt x="1442" y="809"/>
                  <a:pt x="1440" y="806"/>
                </a:cubicBezTo>
                <a:cubicBezTo>
                  <a:pt x="1439" y="805"/>
                  <a:pt x="1438" y="804"/>
                  <a:pt x="1436" y="804"/>
                </a:cubicBezTo>
                <a:moveTo>
                  <a:pt x="43" y="803"/>
                </a:moveTo>
                <a:cubicBezTo>
                  <a:pt x="41" y="803"/>
                  <a:pt x="39" y="804"/>
                  <a:pt x="38" y="805"/>
                </a:cubicBezTo>
                <a:cubicBezTo>
                  <a:pt x="33" y="812"/>
                  <a:pt x="28" y="819"/>
                  <a:pt x="24" y="827"/>
                </a:cubicBezTo>
                <a:cubicBezTo>
                  <a:pt x="23" y="829"/>
                  <a:pt x="22" y="831"/>
                  <a:pt x="21" y="833"/>
                </a:cubicBezTo>
                <a:cubicBezTo>
                  <a:pt x="19" y="836"/>
                  <a:pt x="20" y="839"/>
                  <a:pt x="23" y="840"/>
                </a:cubicBezTo>
                <a:cubicBezTo>
                  <a:pt x="24" y="841"/>
                  <a:pt x="24" y="841"/>
                  <a:pt x="25" y="841"/>
                </a:cubicBezTo>
                <a:cubicBezTo>
                  <a:pt x="27" y="841"/>
                  <a:pt x="29" y="840"/>
                  <a:pt x="30" y="838"/>
                </a:cubicBezTo>
                <a:cubicBezTo>
                  <a:pt x="31" y="836"/>
                  <a:pt x="32" y="834"/>
                  <a:pt x="33" y="833"/>
                </a:cubicBezTo>
                <a:cubicBezTo>
                  <a:pt x="37" y="825"/>
                  <a:pt x="42" y="818"/>
                  <a:pt x="47" y="812"/>
                </a:cubicBezTo>
                <a:cubicBezTo>
                  <a:pt x="49" y="809"/>
                  <a:pt x="48" y="806"/>
                  <a:pt x="46" y="804"/>
                </a:cubicBezTo>
                <a:cubicBezTo>
                  <a:pt x="45" y="803"/>
                  <a:pt x="44" y="803"/>
                  <a:pt x="43" y="803"/>
                </a:cubicBezTo>
                <a:moveTo>
                  <a:pt x="1481" y="758"/>
                </a:moveTo>
                <a:cubicBezTo>
                  <a:pt x="1479" y="758"/>
                  <a:pt x="1478" y="759"/>
                  <a:pt x="1477" y="760"/>
                </a:cubicBezTo>
                <a:cubicBezTo>
                  <a:pt x="1470" y="769"/>
                  <a:pt x="1463" y="777"/>
                  <a:pt x="1456" y="784"/>
                </a:cubicBezTo>
                <a:cubicBezTo>
                  <a:pt x="1454" y="786"/>
                  <a:pt x="1454" y="790"/>
                  <a:pt x="1456" y="792"/>
                </a:cubicBezTo>
                <a:cubicBezTo>
                  <a:pt x="1457" y="793"/>
                  <a:pt x="1459" y="793"/>
                  <a:pt x="1460" y="793"/>
                </a:cubicBezTo>
                <a:cubicBezTo>
                  <a:pt x="1461" y="793"/>
                  <a:pt x="1463" y="793"/>
                  <a:pt x="1464" y="792"/>
                </a:cubicBezTo>
                <a:cubicBezTo>
                  <a:pt x="1471" y="784"/>
                  <a:pt x="1479" y="776"/>
                  <a:pt x="1485" y="767"/>
                </a:cubicBezTo>
                <a:cubicBezTo>
                  <a:pt x="1487" y="764"/>
                  <a:pt x="1487" y="761"/>
                  <a:pt x="1484" y="759"/>
                </a:cubicBezTo>
                <a:cubicBezTo>
                  <a:pt x="1483" y="759"/>
                  <a:pt x="1482" y="758"/>
                  <a:pt x="1481" y="758"/>
                </a:cubicBezTo>
                <a:moveTo>
                  <a:pt x="88" y="758"/>
                </a:moveTo>
                <a:cubicBezTo>
                  <a:pt x="87" y="758"/>
                  <a:pt x="86" y="758"/>
                  <a:pt x="85" y="759"/>
                </a:cubicBezTo>
                <a:cubicBezTo>
                  <a:pt x="76" y="765"/>
                  <a:pt x="68" y="773"/>
                  <a:pt x="60" y="780"/>
                </a:cubicBezTo>
                <a:cubicBezTo>
                  <a:pt x="58" y="782"/>
                  <a:pt x="58" y="786"/>
                  <a:pt x="60" y="788"/>
                </a:cubicBezTo>
                <a:cubicBezTo>
                  <a:pt x="61" y="789"/>
                  <a:pt x="62" y="790"/>
                  <a:pt x="64" y="790"/>
                </a:cubicBezTo>
                <a:cubicBezTo>
                  <a:pt x="65" y="790"/>
                  <a:pt x="67" y="789"/>
                  <a:pt x="68" y="788"/>
                </a:cubicBezTo>
                <a:cubicBezTo>
                  <a:pt x="75" y="781"/>
                  <a:pt x="83" y="774"/>
                  <a:pt x="92" y="768"/>
                </a:cubicBezTo>
                <a:cubicBezTo>
                  <a:pt x="94" y="766"/>
                  <a:pt x="95" y="763"/>
                  <a:pt x="93" y="760"/>
                </a:cubicBezTo>
                <a:cubicBezTo>
                  <a:pt x="92" y="759"/>
                  <a:pt x="90" y="758"/>
                  <a:pt x="88" y="758"/>
                </a:cubicBezTo>
                <a:moveTo>
                  <a:pt x="145" y="728"/>
                </a:moveTo>
                <a:cubicBezTo>
                  <a:pt x="145" y="728"/>
                  <a:pt x="144" y="729"/>
                  <a:pt x="144" y="729"/>
                </a:cubicBezTo>
                <a:cubicBezTo>
                  <a:pt x="133" y="732"/>
                  <a:pt x="123" y="737"/>
                  <a:pt x="113" y="742"/>
                </a:cubicBezTo>
                <a:cubicBezTo>
                  <a:pt x="111" y="743"/>
                  <a:pt x="110" y="746"/>
                  <a:pt x="111" y="749"/>
                </a:cubicBezTo>
                <a:cubicBezTo>
                  <a:pt x="112" y="751"/>
                  <a:pt x="114" y="752"/>
                  <a:pt x="116" y="752"/>
                </a:cubicBezTo>
                <a:cubicBezTo>
                  <a:pt x="117" y="752"/>
                  <a:pt x="118" y="752"/>
                  <a:pt x="118" y="751"/>
                </a:cubicBezTo>
                <a:cubicBezTo>
                  <a:pt x="128" y="747"/>
                  <a:pt x="137" y="742"/>
                  <a:pt x="147" y="739"/>
                </a:cubicBezTo>
                <a:cubicBezTo>
                  <a:pt x="150" y="738"/>
                  <a:pt x="151" y="735"/>
                  <a:pt x="150" y="732"/>
                </a:cubicBezTo>
                <a:cubicBezTo>
                  <a:pt x="150" y="730"/>
                  <a:pt x="148" y="728"/>
                  <a:pt x="145" y="728"/>
                </a:cubicBezTo>
                <a:moveTo>
                  <a:pt x="208" y="715"/>
                </a:moveTo>
                <a:cubicBezTo>
                  <a:pt x="208" y="715"/>
                  <a:pt x="208" y="715"/>
                  <a:pt x="208" y="715"/>
                </a:cubicBezTo>
                <a:cubicBezTo>
                  <a:pt x="208" y="715"/>
                  <a:pt x="208" y="715"/>
                  <a:pt x="208" y="715"/>
                </a:cubicBezTo>
                <a:cubicBezTo>
                  <a:pt x="197" y="716"/>
                  <a:pt x="186" y="717"/>
                  <a:pt x="175" y="720"/>
                </a:cubicBezTo>
                <a:cubicBezTo>
                  <a:pt x="172" y="720"/>
                  <a:pt x="171" y="723"/>
                  <a:pt x="171" y="726"/>
                </a:cubicBezTo>
                <a:cubicBezTo>
                  <a:pt x="172" y="729"/>
                  <a:pt x="174" y="730"/>
                  <a:pt x="176" y="730"/>
                </a:cubicBezTo>
                <a:cubicBezTo>
                  <a:pt x="177" y="730"/>
                  <a:pt x="177" y="730"/>
                  <a:pt x="178" y="730"/>
                </a:cubicBezTo>
                <a:cubicBezTo>
                  <a:pt x="188" y="728"/>
                  <a:pt x="198" y="726"/>
                  <a:pt x="209" y="725"/>
                </a:cubicBezTo>
                <a:cubicBezTo>
                  <a:pt x="212" y="725"/>
                  <a:pt x="214" y="722"/>
                  <a:pt x="214" y="719"/>
                </a:cubicBezTo>
                <a:cubicBezTo>
                  <a:pt x="213" y="717"/>
                  <a:pt x="211" y="715"/>
                  <a:pt x="208" y="715"/>
                </a:cubicBezTo>
                <a:moveTo>
                  <a:pt x="1514" y="703"/>
                </a:moveTo>
                <a:cubicBezTo>
                  <a:pt x="1512" y="703"/>
                  <a:pt x="1510" y="704"/>
                  <a:pt x="1510" y="706"/>
                </a:cubicBezTo>
                <a:cubicBezTo>
                  <a:pt x="1505" y="716"/>
                  <a:pt x="1500" y="725"/>
                  <a:pt x="1495" y="734"/>
                </a:cubicBezTo>
                <a:cubicBezTo>
                  <a:pt x="1493" y="737"/>
                  <a:pt x="1494" y="740"/>
                  <a:pt x="1496" y="742"/>
                </a:cubicBezTo>
                <a:cubicBezTo>
                  <a:pt x="1497" y="742"/>
                  <a:pt x="1498" y="742"/>
                  <a:pt x="1499" y="742"/>
                </a:cubicBezTo>
                <a:cubicBezTo>
                  <a:pt x="1501" y="742"/>
                  <a:pt x="1503" y="741"/>
                  <a:pt x="1504" y="740"/>
                </a:cubicBezTo>
                <a:cubicBezTo>
                  <a:pt x="1509" y="730"/>
                  <a:pt x="1515" y="721"/>
                  <a:pt x="1519" y="711"/>
                </a:cubicBezTo>
                <a:cubicBezTo>
                  <a:pt x="1521" y="708"/>
                  <a:pt x="1519" y="705"/>
                  <a:pt x="1517" y="704"/>
                </a:cubicBezTo>
                <a:cubicBezTo>
                  <a:pt x="1516" y="703"/>
                  <a:pt x="1515" y="703"/>
                  <a:pt x="1514" y="703"/>
                </a:cubicBezTo>
                <a:moveTo>
                  <a:pt x="161" y="679"/>
                </a:moveTo>
                <a:cubicBezTo>
                  <a:pt x="159" y="679"/>
                  <a:pt x="157" y="680"/>
                  <a:pt x="156" y="682"/>
                </a:cubicBezTo>
                <a:cubicBezTo>
                  <a:pt x="155" y="684"/>
                  <a:pt x="155" y="687"/>
                  <a:pt x="158" y="689"/>
                </a:cubicBezTo>
                <a:cubicBezTo>
                  <a:pt x="168" y="695"/>
                  <a:pt x="177" y="701"/>
                  <a:pt x="185" y="706"/>
                </a:cubicBezTo>
                <a:cubicBezTo>
                  <a:pt x="186" y="707"/>
                  <a:pt x="187" y="707"/>
                  <a:pt x="188" y="707"/>
                </a:cubicBezTo>
                <a:cubicBezTo>
                  <a:pt x="190" y="707"/>
                  <a:pt x="191" y="706"/>
                  <a:pt x="192" y="705"/>
                </a:cubicBezTo>
                <a:cubicBezTo>
                  <a:pt x="194" y="702"/>
                  <a:pt x="193" y="699"/>
                  <a:pt x="191" y="697"/>
                </a:cubicBezTo>
                <a:cubicBezTo>
                  <a:pt x="182" y="692"/>
                  <a:pt x="173" y="686"/>
                  <a:pt x="163" y="680"/>
                </a:cubicBezTo>
                <a:cubicBezTo>
                  <a:pt x="163" y="679"/>
                  <a:pt x="162" y="679"/>
                  <a:pt x="161" y="679"/>
                </a:cubicBezTo>
                <a:moveTo>
                  <a:pt x="105" y="646"/>
                </a:moveTo>
                <a:cubicBezTo>
                  <a:pt x="103" y="646"/>
                  <a:pt x="102" y="647"/>
                  <a:pt x="101" y="649"/>
                </a:cubicBezTo>
                <a:cubicBezTo>
                  <a:pt x="99" y="651"/>
                  <a:pt x="100" y="654"/>
                  <a:pt x="102" y="656"/>
                </a:cubicBezTo>
                <a:cubicBezTo>
                  <a:pt x="112" y="662"/>
                  <a:pt x="121" y="667"/>
                  <a:pt x="130" y="673"/>
                </a:cubicBezTo>
                <a:cubicBezTo>
                  <a:pt x="131" y="673"/>
                  <a:pt x="132" y="673"/>
                  <a:pt x="133" y="673"/>
                </a:cubicBezTo>
                <a:cubicBezTo>
                  <a:pt x="135" y="673"/>
                  <a:pt x="137" y="672"/>
                  <a:pt x="138" y="671"/>
                </a:cubicBezTo>
                <a:cubicBezTo>
                  <a:pt x="139" y="668"/>
                  <a:pt x="138" y="665"/>
                  <a:pt x="136" y="663"/>
                </a:cubicBezTo>
                <a:cubicBezTo>
                  <a:pt x="127" y="658"/>
                  <a:pt x="117" y="652"/>
                  <a:pt x="108" y="647"/>
                </a:cubicBezTo>
                <a:cubicBezTo>
                  <a:pt x="107" y="646"/>
                  <a:pt x="106" y="646"/>
                  <a:pt x="105" y="646"/>
                </a:cubicBezTo>
                <a:moveTo>
                  <a:pt x="1535" y="642"/>
                </a:moveTo>
                <a:cubicBezTo>
                  <a:pt x="1532" y="642"/>
                  <a:pt x="1530" y="644"/>
                  <a:pt x="1530" y="646"/>
                </a:cubicBezTo>
                <a:cubicBezTo>
                  <a:pt x="1527" y="657"/>
                  <a:pt x="1525" y="667"/>
                  <a:pt x="1521" y="677"/>
                </a:cubicBezTo>
                <a:cubicBezTo>
                  <a:pt x="1520" y="680"/>
                  <a:pt x="1522" y="683"/>
                  <a:pt x="1525" y="684"/>
                </a:cubicBezTo>
                <a:cubicBezTo>
                  <a:pt x="1525" y="684"/>
                  <a:pt x="1526" y="684"/>
                  <a:pt x="1526" y="684"/>
                </a:cubicBezTo>
                <a:cubicBezTo>
                  <a:pt x="1529" y="684"/>
                  <a:pt x="1531" y="683"/>
                  <a:pt x="1531" y="680"/>
                </a:cubicBezTo>
                <a:cubicBezTo>
                  <a:pt x="1535" y="670"/>
                  <a:pt x="1538" y="659"/>
                  <a:pt x="1540" y="649"/>
                </a:cubicBezTo>
                <a:cubicBezTo>
                  <a:pt x="1541" y="646"/>
                  <a:pt x="1539" y="643"/>
                  <a:pt x="1536" y="642"/>
                </a:cubicBezTo>
                <a:cubicBezTo>
                  <a:pt x="1535" y="642"/>
                  <a:pt x="1535" y="642"/>
                  <a:pt x="1535" y="642"/>
                </a:cubicBezTo>
                <a:moveTo>
                  <a:pt x="52" y="609"/>
                </a:moveTo>
                <a:cubicBezTo>
                  <a:pt x="51" y="609"/>
                  <a:pt x="49" y="610"/>
                  <a:pt x="48" y="611"/>
                </a:cubicBezTo>
                <a:cubicBezTo>
                  <a:pt x="46" y="614"/>
                  <a:pt x="47" y="617"/>
                  <a:pt x="49" y="619"/>
                </a:cubicBezTo>
                <a:cubicBezTo>
                  <a:pt x="57" y="626"/>
                  <a:pt x="66" y="632"/>
                  <a:pt x="75" y="638"/>
                </a:cubicBezTo>
                <a:cubicBezTo>
                  <a:pt x="76" y="639"/>
                  <a:pt x="77" y="639"/>
                  <a:pt x="78" y="639"/>
                </a:cubicBezTo>
                <a:cubicBezTo>
                  <a:pt x="80" y="639"/>
                  <a:pt x="82" y="638"/>
                  <a:pt x="83" y="637"/>
                </a:cubicBezTo>
                <a:cubicBezTo>
                  <a:pt x="84" y="634"/>
                  <a:pt x="84" y="631"/>
                  <a:pt x="81" y="629"/>
                </a:cubicBezTo>
                <a:cubicBezTo>
                  <a:pt x="72" y="623"/>
                  <a:pt x="64" y="617"/>
                  <a:pt x="56" y="611"/>
                </a:cubicBezTo>
                <a:cubicBezTo>
                  <a:pt x="55" y="610"/>
                  <a:pt x="53" y="609"/>
                  <a:pt x="52" y="609"/>
                </a:cubicBezTo>
                <a:moveTo>
                  <a:pt x="1539" y="578"/>
                </a:moveTo>
                <a:cubicBezTo>
                  <a:pt x="1539" y="578"/>
                  <a:pt x="1539" y="578"/>
                  <a:pt x="1539" y="578"/>
                </a:cubicBezTo>
                <a:cubicBezTo>
                  <a:pt x="1536" y="578"/>
                  <a:pt x="1534" y="581"/>
                  <a:pt x="1534" y="584"/>
                </a:cubicBezTo>
                <a:cubicBezTo>
                  <a:pt x="1535" y="594"/>
                  <a:pt x="1535" y="605"/>
                  <a:pt x="1534" y="615"/>
                </a:cubicBezTo>
                <a:cubicBezTo>
                  <a:pt x="1534" y="618"/>
                  <a:pt x="1536" y="621"/>
                  <a:pt x="1539" y="621"/>
                </a:cubicBezTo>
                <a:cubicBezTo>
                  <a:pt x="1539" y="621"/>
                  <a:pt x="1539" y="621"/>
                  <a:pt x="1539" y="621"/>
                </a:cubicBezTo>
                <a:cubicBezTo>
                  <a:pt x="1542" y="621"/>
                  <a:pt x="1544" y="619"/>
                  <a:pt x="1545" y="616"/>
                </a:cubicBezTo>
                <a:cubicBezTo>
                  <a:pt x="1545" y="605"/>
                  <a:pt x="1545" y="594"/>
                  <a:pt x="1545" y="583"/>
                </a:cubicBezTo>
                <a:cubicBezTo>
                  <a:pt x="1544" y="580"/>
                  <a:pt x="1542" y="578"/>
                  <a:pt x="1539" y="578"/>
                </a:cubicBezTo>
                <a:moveTo>
                  <a:pt x="11" y="560"/>
                </a:moveTo>
                <a:cubicBezTo>
                  <a:pt x="10" y="560"/>
                  <a:pt x="10" y="561"/>
                  <a:pt x="9" y="561"/>
                </a:cubicBezTo>
                <a:cubicBezTo>
                  <a:pt x="6" y="562"/>
                  <a:pt x="5" y="565"/>
                  <a:pt x="6" y="568"/>
                </a:cubicBezTo>
                <a:cubicBezTo>
                  <a:pt x="11" y="578"/>
                  <a:pt x="17" y="587"/>
                  <a:pt x="25" y="596"/>
                </a:cubicBezTo>
                <a:cubicBezTo>
                  <a:pt x="26" y="597"/>
                  <a:pt x="27" y="598"/>
                  <a:pt x="29" y="598"/>
                </a:cubicBezTo>
                <a:cubicBezTo>
                  <a:pt x="30" y="598"/>
                  <a:pt x="31" y="597"/>
                  <a:pt x="32" y="597"/>
                </a:cubicBezTo>
                <a:cubicBezTo>
                  <a:pt x="35" y="595"/>
                  <a:pt x="35" y="591"/>
                  <a:pt x="33" y="589"/>
                </a:cubicBezTo>
                <a:cubicBezTo>
                  <a:pt x="26" y="581"/>
                  <a:pt x="20" y="572"/>
                  <a:pt x="16" y="564"/>
                </a:cubicBezTo>
                <a:cubicBezTo>
                  <a:pt x="15" y="562"/>
                  <a:pt x="13" y="560"/>
                  <a:pt x="11" y="560"/>
                </a:cubicBezTo>
                <a:moveTo>
                  <a:pt x="1530" y="531"/>
                </a:moveTo>
                <a:cubicBezTo>
                  <a:pt x="1530" y="531"/>
                  <a:pt x="1529" y="531"/>
                  <a:pt x="1529" y="531"/>
                </a:cubicBezTo>
                <a:cubicBezTo>
                  <a:pt x="1526" y="532"/>
                  <a:pt x="1524" y="535"/>
                  <a:pt x="1525" y="538"/>
                </a:cubicBezTo>
                <a:cubicBezTo>
                  <a:pt x="1528" y="548"/>
                  <a:pt x="1531" y="558"/>
                  <a:pt x="1532" y="569"/>
                </a:cubicBezTo>
                <a:cubicBezTo>
                  <a:pt x="1533" y="571"/>
                  <a:pt x="1535" y="573"/>
                  <a:pt x="1537" y="573"/>
                </a:cubicBezTo>
                <a:cubicBezTo>
                  <a:pt x="1538" y="573"/>
                  <a:pt x="1538" y="573"/>
                  <a:pt x="1538" y="573"/>
                </a:cubicBezTo>
                <a:cubicBezTo>
                  <a:pt x="1541" y="573"/>
                  <a:pt x="1543" y="570"/>
                  <a:pt x="1543" y="567"/>
                </a:cubicBezTo>
                <a:cubicBezTo>
                  <a:pt x="1541" y="556"/>
                  <a:pt x="1539" y="545"/>
                  <a:pt x="1535" y="535"/>
                </a:cubicBezTo>
                <a:cubicBezTo>
                  <a:pt x="1535" y="533"/>
                  <a:pt x="1532" y="531"/>
                  <a:pt x="1530" y="531"/>
                </a:cubicBezTo>
                <a:moveTo>
                  <a:pt x="15" y="499"/>
                </a:moveTo>
                <a:cubicBezTo>
                  <a:pt x="13" y="499"/>
                  <a:pt x="11" y="500"/>
                  <a:pt x="10" y="501"/>
                </a:cubicBezTo>
                <a:cubicBezTo>
                  <a:pt x="10" y="501"/>
                  <a:pt x="10" y="501"/>
                  <a:pt x="10" y="501"/>
                </a:cubicBezTo>
                <a:cubicBezTo>
                  <a:pt x="10" y="502"/>
                  <a:pt x="10" y="502"/>
                  <a:pt x="10" y="502"/>
                </a:cubicBezTo>
                <a:cubicBezTo>
                  <a:pt x="4" y="513"/>
                  <a:pt x="1" y="524"/>
                  <a:pt x="0" y="534"/>
                </a:cubicBezTo>
                <a:cubicBezTo>
                  <a:pt x="0" y="537"/>
                  <a:pt x="2" y="540"/>
                  <a:pt x="5" y="540"/>
                </a:cubicBezTo>
                <a:cubicBezTo>
                  <a:pt x="5" y="540"/>
                  <a:pt x="5" y="540"/>
                  <a:pt x="6" y="540"/>
                </a:cubicBezTo>
                <a:cubicBezTo>
                  <a:pt x="8" y="540"/>
                  <a:pt x="11" y="538"/>
                  <a:pt x="11" y="535"/>
                </a:cubicBezTo>
                <a:cubicBezTo>
                  <a:pt x="12" y="526"/>
                  <a:pt x="14" y="517"/>
                  <a:pt x="20" y="507"/>
                </a:cubicBezTo>
                <a:cubicBezTo>
                  <a:pt x="20" y="506"/>
                  <a:pt x="20" y="506"/>
                  <a:pt x="20" y="506"/>
                </a:cubicBezTo>
                <a:cubicBezTo>
                  <a:pt x="21" y="504"/>
                  <a:pt x="20" y="501"/>
                  <a:pt x="18" y="499"/>
                </a:cubicBezTo>
                <a:cubicBezTo>
                  <a:pt x="17" y="499"/>
                  <a:pt x="16" y="499"/>
                  <a:pt x="15" y="499"/>
                </a:cubicBezTo>
                <a:moveTo>
                  <a:pt x="1503" y="473"/>
                </a:moveTo>
                <a:cubicBezTo>
                  <a:pt x="1503" y="473"/>
                  <a:pt x="1502" y="473"/>
                  <a:pt x="1501" y="473"/>
                </a:cubicBezTo>
                <a:cubicBezTo>
                  <a:pt x="1498" y="475"/>
                  <a:pt x="1497" y="478"/>
                  <a:pt x="1499" y="481"/>
                </a:cubicBezTo>
                <a:cubicBezTo>
                  <a:pt x="1504" y="490"/>
                  <a:pt x="1509" y="499"/>
                  <a:pt x="1514" y="509"/>
                </a:cubicBezTo>
                <a:cubicBezTo>
                  <a:pt x="1515" y="511"/>
                  <a:pt x="1517" y="512"/>
                  <a:pt x="1519" y="512"/>
                </a:cubicBezTo>
                <a:cubicBezTo>
                  <a:pt x="1519" y="512"/>
                  <a:pt x="1520" y="512"/>
                  <a:pt x="1521" y="511"/>
                </a:cubicBezTo>
                <a:cubicBezTo>
                  <a:pt x="1524" y="510"/>
                  <a:pt x="1525" y="507"/>
                  <a:pt x="1523" y="504"/>
                </a:cubicBezTo>
                <a:cubicBezTo>
                  <a:pt x="1523" y="504"/>
                  <a:pt x="1523" y="504"/>
                  <a:pt x="1523" y="504"/>
                </a:cubicBezTo>
                <a:cubicBezTo>
                  <a:pt x="1519" y="494"/>
                  <a:pt x="1514" y="485"/>
                  <a:pt x="1508" y="475"/>
                </a:cubicBezTo>
                <a:cubicBezTo>
                  <a:pt x="1507" y="474"/>
                  <a:pt x="1505" y="473"/>
                  <a:pt x="1503" y="473"/>
                </a:cubicBezTo>
                <a:moveTo>
                  <a:pt x="54" y="448"/>
                </a:moveTo>
                <a:cubicBezTo>
                  <a:pt x="53" y="448"/>
                  <a:pt x="52" y="448"/>
                  <a:pt x="51" y="449"/>
                </a:cubicBezTo>
                <a:cubicBezTo>
                  <a:pt x="43" y="457"/>
                  <a:pt x="35" y="465"/>
                  <a:pt x="28" y="474"/>
                </a:cubicBezTo>
                <a:cubicBezTo>
                  <a:pt x="27" y="476"/>
                  <a:pt x="27" y="479"/>
                  <a:pt x="29" y="481"/>
                </a:cubicBezTo>
                <a:cubicBezTo>
                  <a:pt x="30" y="482"/>
                  <a:pt x="32" y="482"/>
                  <a:pt x="33" y="482"/>
                </a:cubicBezTo>
                <a:cubicBezTo>
                  <a:pt x="34" y="482"/>
                  <a:pt x="36" y="482"/>
                  <a:pt x="37" y="480"/>
                </a:cubicBezTo>
                <a:cubicBezTo>
                  <a:pt x="43" y="472"/>
                  <a:pt x="50" y="464"/>
                  <a:pt x="58" y="457"/>
                </a:cubicBezTo>
                <a:cubicBezTo>
                  <a:pt x="60" y="455"/>
                  <a:pt x="60" y="452"/>
                  <a:pt x="58" y="449"/>
                </a:cubicBezTo>
                <a:cubicBezTo>
                  <a:pt x="57" y="448"/>
                  <a:pt x="56" y="448"/>
                  <a:pt x="54" y="448"/>
                </a:cubicBezTo>
                <a:moveTo>
                  <a:pt x="1465" y="421"/>
                </a:moveTo>
                <a:cubicBezTo>
                  <a:pt x="1464" y="421"/>
                  <a:pt x="1462" y="421"/>
                  <a:pt x="1461" y="422"/>
                </a:cubicBezTo>
                <a:cubicBezTo>
                  <a:pt x="1459" y="424"/>
                  <a:pt x="1459" y="428"/>
                  <a:pt x="1461" y="430"/>
                </a:cubicBezTo>
                <a:cubicBezTo>
                  <a:pt x="1468" y="438"/>
                  <a:pt x="1475" y="446"/>
                  <a:pt x="1481" y="455"/>
                </a:cubicBezTo>
                <a:cubicBezTo>
                  <a:pt x="1482" y="456"/>
                  <a:pt x="1484" y="457"/>
                  <a:pt x="1485" y="457"/>
                </a:cubicBezTo>
                <a:cubicBezTo>
                  <a:pt x="1487" y="457"/>
                  <a:pt x="1488" y="456"/>
                  <a:pt x="1489" y="456"/>
                </a:cubicBezTo>
                <a:cubicBezTo>
                  <a:pt x="1491" y="454"/>
                  <a:pt x="1492" y="450"/>
                  <a:pt x="1490" y="448"/>
                </a:cubicBezTo>
                <a:cubicBezTo>
                  <a:pt x="1483" y="439"/>
                  <a:pt x="1476" y="431"/>
                  <a:pt x="1469" y="423"/>
                </a:cubicBezTo>
                <a:cubicBezTo>
                  <a:pt x="1468" y="422"/>
                  <a:pt x="1466" y="421"/>
                  <a:pt x="1465" y="421"/>
                </a:cubicBezTo>
                <a:moveTo>
                  <a:pt x="106" y="409"/>
                </a:moveTo>
                <a:cubicBezTo>
                  <a:pt x="105" y="409"/>
                  <a:pt x="104" y="409"/>
                  <a:pt x="103" y="410"/>
                </a:cubicBezTo>
                <a:cubicBezTo>
                  <a:pt x="94" y="415"/>
                  <a:pt x="84" y="421"/>
                  <a:pt x="76" y="428"/>
                </a:cubicBezTo>
                <a:cubicBezTo>
                  <a:pt x="73" y="430"/>
                  <a:pt x="73" y="433"/>
                  <a:pt x="75" y="436"/>
                </a:cubicBezTo>
                <a:cubicBezTo>
                  <a:pt x="76" y="437"/>
                  <a:pt x="77" y="438"/>
                  <a:pt x="79" y="438"/>
                </a:cubicBezTo>
                <a:cubicBezTo>
                  <a:pt x="80" y="438"/>
                  <a:pt x="81" y="437"/>
                  <a:pt x="82" y="437"/>
                </a:cubicBezTo>
                <a:cubicBezTo>
                  <a:pt x="91" y="430"/>
                  <a:pt x="99" y="425"/>
                  <a:pt x="109" y="419"/>
                </a:cubicBezTo>
                <a:cubicBezTo>
                  <a:pt x="111" y="418"/>
                  <a:pt x="112" y="414"/>
                  <a:pt x="111" y="412"/>
                </a:cubicBezTo>
                <a:cubicBezTo>
                  <a:pt x="110" y="410"/>
                  <a:pt x="108" y="409"/>
                  <a:pt x="106" y="409"/>
                </a:cubicBezTo>
                <a:moveTo>
                  <a:pt x="165" y="383"/>
                </a:moveTo>
                <a:cubicBezTo>
                  <a:pt x="164" y="383"/>
                  <a:pt x="164" y="383"/>
                  <a:pt x="163" y="383"/>
                </a:cubicBezTo>
                <a:cubicBezTo>
                  <a:pt x="161" y="384"/>
                  <a:pt x="161" y="384"/>
                  <a:pt x="161" y="384"/>
                </a:cubicBezTo>
                <a:cubicBezTo>
                  <a:pt x="151" y="387"/>
                  <a:pt x="142" y="391"/>
                  <a:pt x="132" y="395"/>
                </a:cubicBezTo>
                <a:cubicBezTo>
                  <a:pt x="130" y="396"/>
                  <a:pt x="128" y="399"/>
                  <a:pt x="130" y="402"/>
                </a:cubicBezTo>
                <a:cubicBezTo>
                  <a:pt x="131" y="404"/>
                  <a:pt x="133" y="405"/>
                  <a:pt x="135" y="405"/>
                </a:cubicBezTo>
                <a:cubicBezTo>
                  <a:pt x="135" y="405"/>
                  <a:pt x="136" y="405"/>
                  <a:pt x="137" y="405"/>
                </a:cubicBezTo>
                <a:cubicBezTo>
                  <a:pt x="146" y="401"/>
                  <a:pt x="155" y="397"/>
                  <a:pt x="164" y="394"/>
                </a:cubicBezTo>
                <a:cubicBezTo>
                  <a:pt x="166" y="394"/>
                  <a:pt x="166" y="394"/>
                  <a:pt x="166" y="394"/>
                </a:cubicBezTo>
                <a:cubicBezTo>
                  <a:pt x="169" y="393"/>
                  <a:pt x="171" y="390"/>
                  <a:pt x="170" y="387"/>
                </a:cubicBezTo>
                <a:cubicBezTo>
                  <a:pt x="169" y="385"/>
                  <a:pt x="167" y="383"/>
                  <a:pt x="165" y="383"/>
                </a:cubicBezTo>
                <a:moveTo>
                  <a:pt x="1418" y="377"/>
                </a:moveTo>
                <a:cubicBezTo>
                  <a:pt x="1417" y="377"/>
                  <a:pt x="1415" y="377"/>
                  <a:pt x="1414" y="379"/>
                </a:cubicBezTo>
                <a:cubicBezTo>
                  <a:pt x="1412" y="381"/>
                  <a:pt x="1412" y="384"/>
                  <a:pt x="1415" y="386"/>
                </a:cubicBezTo>
                <a:cubicBezTo>
                  <a:pt x="1423" y="393"/>
                  <a:pt x="1431" y="400"/>
                  <a:pt x="1439" y="407"/>
                </a:cubicBezTo>
                <a:cubicBezTo>
                  <a:pt x="1440" y="408"/>
                  <a:pt x="1441" y="409"/>
                  <a:pt x="1442" y="409"/>
                </a:cubicBezTo>
                <a:cubicBezTo>
                  <a:pt x="1444" y="409"/>
                  <a:pt x="1445" y="408"/>
                  <a:pt x="1446" y="407"/>
                </a:cubicBezTo>
                <a:cubicBezTo>
                  <a:pt x="1448" y="405"/>
                  <a:pt x="1448" y="402"/>
                  <a:pt x="1446" y="399"/>
                </a:cubicBezTo>
                <a:cubicBezTo>
                  <a:pt x="1438" y="392"/>
                  <a:pt x="1430" y="385"/>
                  <a:pt x="1422" y="378"/>
                </a:cubicBezTo>
                <a:cubicBezTo>
                  <a:pt x="1421" y="377"/>
                  <a:pt x="1419" y="377"/>
                  <a:pt x="1418" y="377"/>
                </a:cubicBezTo>
                <a:moveTo>
                  <a:pt x="228" y="370"/>
                </a:moveTo>
                <a:cubicBezTo>
                  <a:pt x="227" y="370"/>
                  <a:pt x="227" y="370"/>
                  <a:pt x="227" y="370"/>
                </a:cubicBezTo>
                <a:cubicBezTo>
                  <a:pt x="216" y="371"/>
                  <a:pt x="206" y="373"/>
                  <a:pt x="195" y="375"/>
                </a:cubicBezTo>
                <a:cubicBezTo>
                  <a:pt x="192" y="376"/>
                  <a:pt x="190" y="378"/>
                  <a:pt x="191" y="381"/>
                </a:cubicBezTo>
                <a:cubicBezTo>
                  <a:pt x="191" y="384"/>
                  <a:pt x="193" y="386"/>
                  <a:pt x="196" y="386"/>
                </a:cubicBezTo>
                <a:cubicBezTo>
                  <a:pt x="196" y="386"/>
                  <a:pt x="197" y="386"/>
                  <a:pt x="197" y="385"/>
                </a:cubicBezTo>
                <a:cubicBezTo>
                  <a:pt x="207" y="383"/>
                  <a:pt x="218" y="382"/>
                  <a:pt x="228" y="381"/>
                </a:cubicBezTo>
                <a:cubicBezTo>
                  <a:pt x="231" y="380"/>
                  <a:pt x="233" y="378"/>
                  <a:pt x="233" y="375"/>
                </a:cubicBezTo>
                <a:cubicBezTo>
                  <a:pt x="233" y="372"/>
                  <a:pt x="230" y="370"/>
                  <a:pt x="228" y="370"/>
                </a:cubicBezTo>
                <a:moveTo>
                  <a:pt x="260" y="369"/>
                </a:moveTo>
                <a:cubicBezTo>
                  <a:pt x="257" y="369"/>
                  <a:pt x="255" y="371"/>
                  <a:pt x="254" y="374"/>
                </a:cubicBezTo>
                <a:cubicBezTo>
                  <a:pt x="254" y="377"/>
                  <a:pt x="257" y="380"/>
                  <a:pt x="260" y="380"/>
                </a:cubicBezTo>
                <a:cubicBezTo>
                  <a:pt x="270" y="380"/>
                  <a:pt x="281" y="381"/>
                  <a:pt x="291" y="383"/>
                </a:cubicBezTo>
                <a:cubicBezTo>
                  <a:pt x="291" y="383"/>
                  <a:pt x="292" y="383"/>
                  <a:pt x="292" y="383"/>
                </a:cubicBezTo>
                <a:cubicBezTo>
                  <a:pt x="294" y="383"/>
                  <a:pt x="297" y="381"/>
                  <a:pt x="297" y="379"/>
                </a:cubicBezTo>
                <a:cubicBezTo>
                  <a:pt x="298" y="376"/>
                  <a:pt x="296" y="373"/>
                  <a:pt x="293" y="372"/>
                </a:cubicBezTo>
                <a:cubicBezTo>
                  <a:pt x="282" y="370"/>
                  <a:pt x="271" y="369"/>
                  <a:pt x="260" y="369"/>
                </a:cubicBezTo>
                <a:cubicBezTo>
                  <a:pt x="260" y="369"/>
                  <a:pt x="260" y="369"/>
                  <a:pt x="260" y="369"/>
                </a:cubicBezTo>
                <a:moveTo>
                  <a:pt x="297" y="350"/>
                </a:moveTo>
                <a:cubicBezTo>
                  <a:pt x="296" y="350"/>
                  <a:pt x="296" y="351"/>
                  <a:pt x="295" y="351"/>
                </a:cubicBezTo>
                <a:cubicBezTo>
                  <a:pt x="292" y="352"/>
                  <a:pt x="291" y="355"/>
                  <a:pt x="292" y="358"/>
                </a:cubicBezTo>
                <a:cubicBezTo>
                  <a:pt x="297" y="368"/>
                  <a:pt x="304" y="378"/>
                  <a:pt x="312" y="386"/>
                </a:cubicBezTo>
                <a:cubicBezTo>
                  <a:pt x="313" y="387"/>
                  <a:pt x="315" y="387"/>
                  <a:pt x="316" y="387"/>
                </a:cubicBezTo>
                <a:cubicBezTo>
                  <a:pt x="317" y="387"/>
                  <a:pt x="319" y="387"/>
                  <a:pt x="320" y="385"/>
                </a:cubicBezTo>
                <a:cubicBezTo>
                  <a:pt x="322" y="383"/>
                  <a:pt x="322" y="380"/>
                  <a:pt x="320" y="378"/>
                </a:cubicBezTo>
                <a:cubicBezTo>
                  <a:pt x="312" y="371"/>
                  <a:pt x="306" y="363"/>
                  <a:pt x="302" y="354"/>
                </a:cubicBezTo>
                <a:cubicBezTo>
                  <a:pt x="301" y="352"/>
                  <a:pt x="299" y="350"/>
                  <a:pt x="297" y="350"/>
                </a:cubicBezTo>
                <a:moveTo>
                  <a:pt x="1365" y="340"/>
                </a:moveTo>
                <a:cubicBezTo>
                  <a:pt x="1363" y="340"/>
                  <a:pt x="1362" y="341"/>
                  <a:pt x="1361" y="343"/>
                </a:cubicBezTo>
                <a:cubicBezTo>
                  <a:pt x="1359" y="345"/>
                  <a:pt x="1360" y="348"/>
                  <a:pt x="1363" y="350"/>
                </a:cubicBezTo>
                <a:cubicBezTo>
                  <a:pt x="1372" y="355"/>
                  <a:pt x="1381" y="361"/>
                  <a:pt x="1389" y="367"/>
                </a:cubicBezTo>
                <a:cubicBezTo>
                  <a:pt x="1390" y="368"/>
                  <a:pt x="1391" y="368"/>
                  <a:pt x="1392" y="368"/>
                </a:cubicBezTo>
                <a:cubicBezTo>
                  <a:pt x="1394" y="368"/>
                  <a:pt x="1396" y="367"/>
                  <a:pt x="1397" y="366"/>
                </a:cubicBezTo>
                <a:cubicBezTo>
                  <a:pt x="1398" y="363"/>
                  <a:pt x="1398" y="360"/>
                  <a:pt x="1395" y="358"/>
                </a:cubicBezTo>
                <a:cubicBezTo>
                  <a:pt x="1387" y="352"/>
                  <a:pt x="1377" y="346"/>
                  <a:pt x="1368" y="341"/>
                </a:cubicBezTo>
                <a:cubicBezTo>
                  <a:pt x="1367" y="340"/>
                  <a:pt x="1366" y="340"/>
                  <a:pt x="1365" y="340"/>
                </a:cubicBezTo>
                <a:moveTo>
                  <a:pt x="1308" y="311"/>
                </a:moveTo>
                <a:cubicBezTo>
                  <a:pt x="1306" y="311"/>
                  <a:pt x="1304" y="312"/>
                  <a:pt x="1303" y="314"/>
                </a:cubicBezTo>
                <a:cubicBezTo>
                  <a:pt x="1302" y="317"/>
                  <a:pt x="1303" y="320"/>
                  <a:pt x="1306" y="321"/>
                </a:cubicBezTo>
                <a:cubicBezTo>
                  <a:pt x="1316" y="325"/>
                  <a:pt x="1325" y="330"/>
                  <a:pt x="1335" y="334"/>
                </a:cubicBezTo>
                <a:cubicBezTo>
                  <a:pt x="1335" y="335"/>
                  <a:pt x="1336" y="335"/>
                  <a:pt x="1337" y="335"/>
                </a:cubicBezTo>
                <a:cubicBezTo>
                  <a:pt x="1339" y="335"/>
                  <a:pt x="1341" y="334"/>
                  <a:pt x="1342" y="332"/>
                </a:cubicBezTo>
                <a:cubicBezTo>
                  <a:pt x="1343" y="329"/>
                  <a:pt x="1342" y="326"/>
                  <a:pt x="1340" y="325"/>
                </a:cubicBezTo>
                <a:cubicBezTo>
                  <a:pt x="1330" y="320"/>
                  <a:pt x="1320" y="315"/>
                  <a:pt x="1310" y="311"/>
                </a:cubicBezTo>
                <a:cubicBezTo>
                  <a:pt x="1309" y="311"/>
                  <a:pt x="1309" y="311"/>
                  <a:pt x="1308" y="311"/>
                </a:cubicBezTo>
                <a:moveTo>
                  <a:pt x="1088" y="290"/>
                </a:moveTo>
                <a:cubicBezTo>
                  <a:pt x="1087" y="290"/>
                  <a:pt x="1087" y="290"/>
                  <a:pt x="1086" y="291"/>
                </a:cubicBezTo>
                <a:cubicBezTo>
                  <a:pt x="1085" y="291"/>
                  <a:pt x="1083" y="292"/>
                  <a:pt x="1082" y="292"/>
                </a:cubicBezTo>
                <a:cubicBezTo>
                  <a:pt x="1073" y="295"/>
                  <a:pt x="1064" y="299"/>
                  <a:pt x="1055" y="303"/>
                </a:cubicBezTo>
                <a:cubicBezTo>
                  <a:pt x="1053" y="304"/>
                  <a:pt x="1052" y="307"/>
                  <a:pt x="1053" y="310"/>
                </a:cubicBezTo>
                <a:cubicBezTo>
                  <a:pt x="1054" y="312"/>
                  <a:pt x="1056" y="313"/>
                  <a:pt x="1058" y="313"/>
                </a:cubicBezTo>
                <a:cubicBezTo>
                  <a:pt x="1058" y="313"/>
                  <a:pt x="1059" y="313"/>
                  <a:pt x="1060" y="312"/>
                </a:cubicBezTo>
                <a:cubicBezTo>
                  <a:pt x="1068" y="308"/>
                  <a:pt x="1077" y="305"/>
                  <a:pt x="1085" y="302"/>
                </a:cubicBezTo>
                <a:cubicBezTo>
                  <a:pt x="1087" y="302"/>
                  <a:pt x="1088" y="301"/>
                  <a:pt x="1089" y="301"/>
                </a:cubicBezTo>
                <a:cubicBezTo>
                  <a:pt x="1092" y="300"/>
                  <a:pt x="1094" y="297"/>
                  <a:pt x="1093" y="294"/>
                </a:cubicBezTo>
                <a:cubicBezTo>
                  <a:pt x="1092" y="292"/>
                  <a:pt x="1090" y="290"/>
                  <a:pt x="1088" y="290"/>
                </a:cubicBezTo>
                <a:moveTo>
                  <a:pt x="1247" y="290"/>
                </a:moveTo>
                <a:cubicBezTo>
                  <a:pt x="1244" y="290"/>
                  <a:pt x="1242" y="292"/>
                  <a:pt x="1242" y="294"/>
                </a:cubicBezTo>
                <a:cubicBezTo>
                  <a:pt x="1241" y="297"/>
                  <a:pt x="1243" y="300"/>
                  <a:pt x="1245" y="301"/>
                </a:cubicBezTo>
                <a:cubicBezTo>
                  <a:pt x="1256" y="303"/>
                  <a:pt x="1266" y="306"/>
                  <a:pt x="1276" y="310"/>
                </a:cubicBezTo>
                <a:cubicBezTo>
                  <a:pt x="1277" y="310"/>
                  <a:pt x="1277" y="310"/>
                  <a:pt x="1278" y="310"/>
                </a:cubicBezTo>
                <a:cubicBezTo>
                  <a:pt x="1280" y="310"/>
                  <a:pt x="1282" y="309"/>
                  <a:pt x="1283" y="306"/>
                </a:cubicBezTo>
                <a:cubicBezTo>
                  <a:pt x="1284" y="304"/>
                  <a:pt x="1282" y="301"/>
                  <a:pt x="1279" y="300"/>
                </a:cubicBezTo>
                <a:cubicBezTo>
                  <a:pt x="1269" y="296"/>
                  <a:pt x="1259" y="293"/>
                  <a:pt x="1248" y="290"/>
                </a:cubicBezTo>
                <a:cubicBezTo>
                  <a:pt x="1248" y="290"/>
                  <a:pt x="1247" y="290"/>
                  <a:pt x="1247" y="290"/>
                </a:cubicBezTo>
                <a:moveTo>
                  <a:pt x="286" y="288"/>
                </a:moveTo>
                <a:cubicBezTo>
                  <a:pt x="283" y="288"/>
                  <a:pt x="281" y="290"/>
                  <a:pt x="280" y="293"/>
                </a:cubicBezTo>
                <a:cubicBezTo>
                  <a:pt x="280" y="304"/>
                  <a:pt x="281" y="315"/>
                  <a:pt x="283" y="326"/>
                </a:cubicBezTo>
                <a:cubicBezTo>
                  <a:pt x="283" y="329"/>
                  <a:pt x="285" y="330"/>
                  <a:pt x="288" y="330"/>
                </a:cubicBezTo>
                <a:cubicBezTo>
                  <a:pt x="288" y="330"/>
                  <a:pt x="288" y="330"/>
                  <a:pt x="289" y="330"/>
                </a:cubicBezTo>
                <a:cubicBezTo>
                  <a:pt x="292" y="330"/>
                  <a:pt x="294" y="327"/>
                  <a:pt x="293" y="324"/>
                </a:cubicBezTo>
                <a:cubicBezTo>
                  <a:pt x="291" y="314"/>
                  <a:pt x="291" y="304"/>
                  <a:pt x="291" y="293"/>
                </a:cubicBezTo>
                <a:cubicBezTo>
                  <a:pt x="291" y="290"/>
                  <a:pt x="289" y="288"/>
                  <a:pt x="286" y="288"/>
                </a:cubicBezTo>
                <a:cubicBezTo>
                  <a:pt x="286" y="288"/>
                  <a:pt x="286" y="288"/>
                  <a:pt x="286" y="288"/>
                </a:cubicBezTo>
                <a:moveTo>
                  <a:pt x="1155" y="282"/>
                </a:moveTo>
                <a:cubicBezTo>
                  <a:pt x="1141" y="284"/>
                  <a:pt x="1128" y="287"/>
                  <a:pt x="1115" y="292"/>
                </a:cubicBezTo>
                <a:cubicBezTo>
                  <a:pt x="1116" y="293"/>
                  <a:pt x="1117" y="294"/>
                  <a:pt x="1119" y="294"/>
                </a:cubicBezTo>
                <a:cubicBezTo>
                  <a:pt x="1119" y="294"/>
                  <a:pt x="1120" y="294"/>
                  <a:pt x="1120" y="294"/>
                </a:cubicBezTo>
                <a:cubicBezTo>
                  <a:pt x="1130" y="292"/>
                  <a:pt x="1141" y="291"/>
                  <a:pt x="1151" y="290"/>
                </a:cubicBezTo>
                <a:cubicBezTo>
                  <a:pt x="1154" y="290"/>
                  <a:pt x="1156" y="288"/>
                  <a:pt x="1156" y="285"/>
                </a:cubicBezTo>
                <a:cubicBezTo>
                  <a:pt x="1156" y="284"/>
                  <a:pt x="1156" y="283"/>
                  <a:pt x="1155" y="282"/>
                </a:cubicBezTo>
                <a:moveTo>
                  <a:pt x="1053" y="281"/>
                </a:moveTo>
                <a:cubicBezTo>
                  <a:pt x="1051" y="281"/>
                  <a:pt x="1049" y="282"/>
                  <a:pt x="1048" y="284"/>
                </a:cubicBezTo>
                <a:cubicBezTo>
                  <a:pt x="1044" y="294"/>
                  <a:pt x="1039" y="304"/>
                  <a:pt x="1034" y="312"/>
                </a:cubicBezTo>
                <a:cubicBezTo>
                  <a:pt x="1032" y="315"/>
                  <a:pt x="1033" y="318"/>
                  <a:pt x="1036" y="319"/>
                </a:cubicBezTo>
                <a:cubicBezTo>
                  <a:pt x="1037" y="320"/>
                  <a:pt x="1038" y="320"/>
                  <a:pt x="1038" y="320"/>
                </a:cubicBezTo>
                <a:cubicBezTo>
                  <a:pt x="1040" y="320"/>
                  <a:pt x="1042" y="319"/>
                  <a:pt x="1043" y="317"/>
                </a:cubicBezTo>
                <a:cubicBezTo>
                  <a:pt x="1048" y="309"/>
                  <a:pt x="1053" y="299"/>
                  <a:pt x="1058" y="288"/>
                </a:cubicBezTo>
                <a:cubicBezTo>
                  <a:pt x="1059" y="286"/>
                  <a:pt x="1058" y="282"/>
                  <a:pt x="1055" y="281"/>
                </a:cubicBezTo>
                <a:cubicBezTo>
                  <a:pt x="1055" y="281"/>
                  <a:pt x="1054" y="281"/>
                  <a:pt x="1053" y="281"/>
                </a:cubicBezTo>
                <a:moveTo>
                  <a:pt x="1183" y="280"/>
                </a:moveTo>
                <a:cubicBezTo>
                  <a:pt x="1180" y="280"/>
                  <a:pt x="1178" y="282"/>
                  <a:pt x="1178" y="285"/>
                </a:cubicBezTo>
                <a:cubicBezTo>
                  <a:pt x="1178" y="288"/>
                  <a:pt x="1180" y="291"/>
                  <a:pt x="1183" y="291"/>
                </a:cubicBezTo>
                <a:cubicBezTo>
                  <a:pt x="1193" y="291"/>
                  <a:pt x="1204" y="293"/>
                  <a:pt x="1214" y="294"/>
                </a:cubicBezTo>
                <a:cubicBezTo>
                  <a:pt x="1215" y="294"/>
                  <a:pt x="1215" y="294"/>
                  <a:pt x="1215" y="294"/>
                </a:cubicBezTo>
                <a:cubicBezTo>
                  <a:pt x="1218" y="294"/>
                  <a:pt x="1220" y="293"/>
                  <a:pt x="1221" y="290"/>
                </a:cubicBezTo>
                <a:cubicBezTo>
                  <a:pt x="1221" y="287"/>
                  <a:pt x="1219" y="284"/>
                  <a:pt x="1216" y="284"/>
                </a:cubicBezTo>
                <a:cubicBezTo>
                  <a:pt x="1205" y="282"/>
                  <a:pt x="1194" y="281"/>
                  <a:pt x="1184" y="280"/>
                </a:cubicBezTo>
                <a:cubicBezTo>
                  <a:pt x="1183" y="280"/>
                  <a:pt x="1183" y="280"/>
                  <a:pt x="1183" y="280"/>
                </a:cubicBezTo>
                <a:moveTo>
                  <a:pt x="297" y="224"/>
                </a:moveTo>
                <a:cubicBezTo>
                  <a:pt x="295" y="224"/>
                  <a:pt x="293" y="226"/>
                  <a:pt x="292" y="228"/>
                </a:cubicBezTo>
                <a:cubicBezTo>
                  <a:pt x="289" y="238"/>
                  <a:pt x="286" y="249"/>
                  <a:pt x="284" y="260"/>
                </a:cubicBezTo>
                <a:cubicBezTo>
                  <a:pt x="283" y="263"/>
                  <a:pt x="285" y="266"/>
                  <a:pt x="288" y="266"/>
                </a:cubicBezTo>
                <a:cubicBezTo>
                  <a:pt x="289" y="266"/>
                  <a:pt x="289" y="266"/>
                  <a:pt x="289" y="266"/>
                </a:cubicBezTo>
                <a:cubicBezTo>
                  <a:pt x="292" y="266"/>
                  <a:pt x="294" y="264"/>
                  <a:pt x="295" y="262"/>
                </a:cubicBezTo>
                <a:cubicBezTo>
                  <a:pt x="296" y="251"/>
                  <a:pt x="299" y="241"/>
                  <a:pt x="302" y="231"/>
                </a:cubicBezTo>
                <a:cubicBezTo>
                  <a:pt x="303" y="228"/>
                  <a:pt x="301" y="225"/>
                  <a:pt x="299" y="225"/>
                </a:cubicBezTo>
                <a:cubicBezTo>
                  <a:pt x="298" y="224"/>
                  <a:pt x="298" y="224"/>
                  <a:pt x="297" y="224"/>
                </a:cubicBezTo>
                <a:moveTo>
                  <a:pt x="1072" y="219"/>
                </a:moveTo>
                <a:cubicBezTo>
                  <a:pt x="1070" y="219"/>
                  <a:pt x="1068" y="221"/>
                  <a:pt x="1067" y="224"/>
                </a:cubicBezTo>
                <a:cubicBezTo>
                  <a:pt x="1066" y="234"/>
                  <a:pt x="1063" y="244"/>
                  <a:pt x="1060" y="254"/>
                </a:cubicBezTo>
                <a:cubicBezTo>
                  <a:pt x="1059" y="257"/>
                  <a:pt x="1061" y="260"/>
                  <a:pt x="1063" y="261"/>
                </a:cubicBezTo>
                <a:cubicBezTo>
                  <a:pt x="1064" y="261"/>
                  <a:pt x="1064" y="261"/>
                  <a:pt x="1065" y="261"/>
                </a:cubicBezTo>
                <a:cubicBezTo>
                  <a:pt x="1067" y="261"/>
                  <a:pt x="1069" y="260"/>
                  <a:pt x="1070" y="258"/>
                </a:cubicBezTo>
                <a:cubicBezTo>
                  <a:pt x="1074" y="247"/>
                  <a:pt x="1076" y="236"/>
                  <a:pt x="1078" y="226"/>
                </a:cubicBezTo>
                <a:cubicBezTo>
                  <a:pt x="1078" y="223"/>
                  <a:pt x="1076" y="220"/>
                  <a:pt x="1073" y="219"/>
                </a:cubicBezTo>
                <a:cubicBezTo>
                  <a:pt x="1073" y="219"/>
                  <a:pt x="1073" y="219"/>
                  <a:pt x="1072" y="219"/>
                </a:cubicBezTo>
                <a:moveTo>
                  <a:pt x="915" y="176"/>
                </a:moveTo>
                <a:cubicBezTo>
                  <a:pt x="914" y="176"/>
                  <a:pt x="913" y="176"/>
                  <a:pt x="912" y="177"/>
                </a:cubicBezTo>
                <a:cubicBezTo>
                  <a:pt x="903" y="184"/>
                  <a:pt x="895" y="191"/>
                  <a:pt x="887" y="197"/>
                </a:cubicBezTo>
                <a:cubicBezTo>
                  <a:pt x="885" y="199"/>
                  <a:pt x="884" y="203"/>
                  <a:pt x="886" y="205"/>
                </a:cubicBezTo>
                <a:cubicBezTo>
                  <a:pt x="887" y="206"/>
                  <a:pt x="889" y="207"/>
                  <a:pt x="890" y="207"/>
                </a:cubicBezTo>
                <a:cubicBezTo>
                  <a:pt x="892" y="207"/>
                  <a:pt x="893" y="206"/>
                  <a:pt x="894" y="206"/>
                </a:cubicBezTo>
                <a:cubicBezTo>
                  <a:pt x="902" y="199"/>
                  <a:pt x="910" y="192"/>
                  <a:pt x="919" y="186"/>
                </a:cubicBezTo>
                <a:cubicBezTo>
                  <a:pt x="921" y="184"/>
                  <a:pt x="922" y="180"/>
                  <a:pt x="920" y="178"/>
                </a:cubicBezTo>
                <a:cubicBezTo>
                  <a:pt x="919" y="177"/>
                  <a:pt x="917" y="176"/>
                  <a:pt x="915" y="176"/>
                </a:cubicBezTo>
                <a:moveTo>
                  <a:pt x="865" y="167"/>
                </a:moveTo>
                <a:cubicBezTo>
                  <a:pt x="864" y="167"/>
                  <a:pt x="864" y="167"/>
                  <a:pt x="863" y="168"/>
                </a:cubicBezTo>
                <a:cubicBezTo>
                  <a:pt x="860" y="169"/>
                  <a:pt x="859" y="172"/>
                  <a:pt x="860" y="175"/>
                </a:cubicBezTo>
                <a:cubicBezTo>
                  <a:pt x="862" y="179"/>
                  <a:pt x="864" y="183"/>
                  <a:pt x="865" y="188"/>
                </a:cubicBezTo>
                <a:cubicBezTo>
                  <a:pt x="867" y="193"/>
                  <a:pt x="868" y="199"/>
                  <a:pt x="869" y="204"/>
                </a:cubicBezTo>
                <a:cubicBezTo>
                  <a:pt x="870" y="207"/>
                  <a:pt x="872" y="209"/>
                  <a:pt x="875" y="209"/>
                </a:cubicBezTo>
                <a:cubicBezTo>
                  <a:pt x="875" y="209"/>
                  <a:pt x="875" y="209"/>
                  <a:pt x="875" y="209"/>
                </a:cubicBezTo>
                <a:cubicBezTo>
                  <a:pt x="878" y="208"/>
                  <a:pt x="880" y="205"/>
                  <a:pt x="880" y="203"/>
                </a:cubicBezTo>
                <a:cubicBezTo>
                  <a:pt x="879" y="197"/>
                  <a:pt x="877" y="190"/>
                  <a:pt x="875" y="184"/>
                </a:cubicBezTo>
                <a:cubicBezTo>
                  <a:pt x="874" y="180"/>
                  <a:pt x="872" y="175"/>
                  <a:pt x="870" y="171"/>
                </a:cubicBezTo>
                <a:cubicBezTo>
                  <a:pt x="869" y="169"/>
                  <a:pt x="867" y="167"/>
                  <a:pt x="865" y="167"/>
                </a:cubicBezTo>
                <a:moveTo>
                  <a:pt x="324" y="166"/>
                </a:moveTo>
                <a:cubicBezTo>
                  <a:pt x="322" y="166"/>
                  <a:pt x="321" y="167"/>
                  <a:pt x="320" y="169"/>
                </a:cubicBezTo>
                <a:cubicBezTo>
                  <a:pt x="317" y="173"/>
                  <a:pt x="314" y="177"/>
                  <a:pt x="312" y="181"/>
                </a:cubicBezTo>
                <a:cubicBezTo>
                  <a:pt x="309" y="186"/>
                  <a:pt x="306" y="192"/>
                  <a:pt x="304" y="197"/>
                </a:cubicBezTo>
                <a:cubicBezTo>
                  <a:pt x="302" y="200"/>
                  <a:pt x="304" y="203"/>
                  <a:pt x="306" y="204"/>
                </a:cubicBezTo>
                <a:cubicBezTo>
                  <a:pt x="307" y="205"/>
                  <a:pt x="308" y="205"/>
                  <a:pt x="309" y="205"/>
                </a:cubicBezTo>
                <a:cubicBezTo>
                  <a:pt x="311" y="205"/>
                  <a:pt x="313" y="204"/>
                  <a:pt x="313" y="202"/>
                </a:cubicBezTo>
                <a:cubicBezTo>
                  <a:pt x="316" y="197"/>
                  <a:pt x="319" y="191"/>
                  <a:pt x="321" y="187"/>
                </a:cubicBezTo>
                <a:cubicBezTo>
                  <a:pt x="324" y="183"/>
                  <a:pt x="326" y="178"/>
                  <a:pt x="329" y="174"/>
                </a:cubicBezTo>
                <a:cubicBezTo>
                  <a:pt x="330" y="172"/>
                  <a:pt x="330" y="169"/>
                  <a:pt x="327" y="167"/>
                </a:cubicBezTo>
                <a:cubicBezTo>
                  <a:pt x="326" y="166"/>
                  <a:pt x="325" y="166"/>
                  <a:pt x="324" y="166"/>
                </a:cubicBezTo>
                <a:moveTo>
                  <a:pt x="1060" y="158"/>
                </a:moveTo>
                <a:cubicBezTo>
                  <a:pt x="1059" y="158"/>
                  <a:pt x="1057" y="158"/>
                  <a:pt x="1056" y="159"/>
                </a:cubicBezTo>
                <a:cubicBezTo>
                  <a:pt x="1054" y="161"/>
                  <a:pt x="1054" y="164"/>
                  <a:pt x="1056" y="167"/>
                </a:cubicBezTo>
                <a:cubicBezTo>
                  <a:pt x="1060" y="172"/>
                  <a:pt x="1063" y="177"/>
                  <a:pt x="1065" y="184"/>
                </a:cubicBezTo>
                <a:cubicBezTo>
                  <a:pt x="1066" y="187"/>
                  <a:pt x="1067" y="190"/>
                  <a:pt x="1067" y="194"/>
                </a:cubicBezTo>
                <a:cubicBezTo>
                  <a:pt x="1068" y="196"/>
                  <a:pt x="1070" y="198"/>
                  <a:pt x="1072" y="198"/>
                </a:cubicBezTo>
                <a:cubicBezTo>
                  <a:pt x="1073" y="198"/>
                  <a:pt x="1073" y="198"/>
                  <a:pt x="1073" y="198"/>
                </a:cubicBezTo>
                <a:cubicBezTo>
                  <a:pt x="1076" y="197"/>
                  <a:pt x="1078" y="195"/>
                  <a:pt x="1078" y="192"/>
                </a:cubicBezTo>
                <a:cubicBezTo>
                  <a:pt x="1077" y="188"/>
                  <a:pt x="1076" y="184"/>
                  <a:pt x="1075" y="180"/>
                </a:cubicBezTo>
                <a:cubicBezTo>
                  <a:pt x="1073" y="173"/>
                  <a:pt x="1069" y="166"/>
                  <a:pt x="1064" y="160"/>
                </a:cubicBezTo>
                <a:cubicBezTo>
                  <a:pt x="1063" y="159"/>
                  <a:pt x="1061" y="158"/>
                  <a:pt x="1060" y="158"/>
                </a:cubicBezTo>
                <a:moveTo>
                  <a:pt x="971" y="144"/>
                </a:moveTo>
                <a:cubicBezTo>
                  <a:pt x="970" y="144"/>
                  <a:pt x="970" y="144"/>
                  <a:pt x="969" y="144"/>
                </a:cubicBezTo>
                <a:cubicBezTo>
                  <a:pt x="959" y="148"/>
                  <a:pt x="949" y="153"/>
                  <a:pt x="940" y="159"/>
                </a:cubicBezTo>
                <a:cubicBezTo>
                  <a:pt x="937" y="160"/>
                  <a:pt x="936" y="163"/>
                  <a:pt x="938" y="166"/>
                </a:cubicBezTo>
                <a:cubicBezTo>
                  <a:pt x="939" y="168"/>
                  <a:pt x="940" y="169"/>
                  <a:pt x="942" y="169"/>
                </a:cubicBezTo>
                <a:cubicBezTo>
                  <a:pt x="943" y="169"/>
                  <a:pt x="944" y="168"/>
                  <a:pt x="945" y="168"/>
                </a:cubicBezTo>
                <a:cubicBezTo>
                  <a:pt x="954" y="162"/>
                  <a:pt x="964" y="158"/>
                  <a:pt x="973" y="154"/>
                </a:cubicBezTo>
                <a:cubicBezTo>
                  <a:pt x="976" y="153"/>
                  <a:pt x="977" y="150"/>
                  <a:pt x="976" y="147"/>
                </a:cubicBezTo>
                <a:cubicBezTo>
                  <a:pt x="975" y="145"/>
                  <a:pt x="973" y="144"/>
                  <a:pt x="971" y="144"/>
                </a:cubicBezTo>
                <a:moveTo>
                  <a:pt x="1010" y="135"/>
                </a:moveTo>
                <a:cubicBezTo>
                  <a:pt x="1007" y="135"/>
                  <a:pt x="1005" y="135"/>
                  <a:pt x="1002" y="136"/>
                </a:cubicBezTo>
                <a:cubicBezTo>
                  <a:pt x="999" y="136"/>
                  <a:pt x="997" y="139"/>
                  <a:pt x="997" y="142"/>
                </a:cubicBezTo>
                <a:cubicBezTo>
                  <a:pt x="997" y="144"/>
                  <a:pt x="1000" y="146"/>
                  <a:pt x="1002" y="146"/>
                </a:cubicBezTo>
                <a:cubicBezTo>
                  <a:pt x="1002" y="146"/>
                  <a:pt x="1003" y="146"/>
                  <a:pt x="1003" y="146"/>
                </a:cubicBezTo>
                <a:cubicBezTo>
                  <a:pt x="1005" y="146"/>
                  <a:pt x="1008" y="146"/>
                  <a:pt x="1010" y="146"/>
                </a:cubicBezTo>
                <a:cubicBezTo>
                  <a:pt x="1018" y="146"/>
                  <a:pt x="1025" y="147"/>
                  <a:pt x="1032" y="150"/>
                </a:cubicBezTo>
                <a:cubicBezTo>
                  <a:pt x="1033" y="150"/>
                  <a:pt x="1033" y="150"/>
                  <a:pt x="1034" y="150"/>
                </a:cubicBezTo>
                <a:cubicBezTo>
                  <a:pt x="1036" y="150"/>
                  <a:pt x="1038" y="149"/>
                  <a:pt x="1039" y="147"/>
                </a:cubicBezTo>
                <a:cubicBezTo>
                  <a:pt x="1040" y="144"/>
                  <a:pt x="1039" y="141"/>
                  <a:pt x="1036" y="140"/>
                </a:cubicBezTo>
                <a:cubicBezTo>
                  <a:pt x="1028" y="137"/>
                  <a:pt x="1019" y="135"/>
                  <a:pt x="1010" y="135"/>
                </a:cubicBezTo>
                <a:moveTo>
                  <a:pt x="364" y="116"/>
                </a:moveTo>
                <a:cubicBezTo>
                  <a:pt x="363" y="116"/>
                  <a:pt x="361" y="116"/>
                  <a:pt x="360" y="117"/>
                </a:cubicBezTo>
                <a:cubicBezTo>
                  <a:pt x="353" y="125"/>
                  <a:pt x="346" y="133"/>
                  <a:pt x="339" y="142"/>
                </a:cubicBezTo>
                <a:cubicBezTo>
                  <a:pt x="337" y="144"/>
                  <a:pt x="337" y="148"/>
                  <a:pt x="340" y="149"/>
                </a:cubicBezTo>
                <a:cubicBezTo>
                  <a:pt x="341" y="150"/>
                  <a:pt x="342" y="151"/>
                  <a:pt x="343" y="151"/>
                </a:cubicBezTo>
                <a:cubicBezTo>
                  <a:pt x="344" y="151"/>
                  <a:pt x="346" y="150"/>
                  <a:pt x="347" y="149"/>
                </a:cubicBezTo>
                <a:cubicBezTo>
                  <a:pt x="354" y="140"/>
                  <a:pt x="361" y="132"/>
                  <a:pt x="368" y="125"/>
                </a:cubicBezTo>
                <a:cubicBezTo>
                  <a:pt x="370" y="123"/>
                  <a:pt x="370" y="119"/>
                  <a:pt x="368" y="117"/>
                </a:cubicBezTo>
                <a:cubicBezTo>
                  <a:pt x="367" y="116"/>
                  <a:pt x="366" y="116"/>
                  <a:pt x="364" y="116"/>
                </a:cubicBezTo>
                <a:moveTo>
                  <a:pt x="841" y="108"/>
                </a:moveTo>
                <a:cubicBezTo>
                  <a:pt x="840" y="108"/>
                  <a:pt x="840" y="108"/>
                  <a:pt x="839" y="108"/>
                </a:cubicBezTo>
                <a:cubicBezTo>
                  <a:pt x="836" y="109"/>
                  <a:pt x="835" y="112"/>
                  <a:pt x="836" y="115"/>
                </a:cubicBezTo>
                <a:cubicBezTo>
                  <a:pt x="838" y="119"/>
                  <a:pt x="839" y="123"/>
                  <a:pt x="841" y="127"/>
                </a:cubicBezTo>
                <a:cubicBezTo>
                  <a:pt x="841" y="128"/>
                  <a:pt x="841" y="128"/>
                  <a:pt x="841" y="128"/>
                </a:cubicBezTo>
                <a:cubicBezTo>
                  <a:pt x="841" y="129"/>
                  <a:pt x="841" y="129"/>
                  <a:pt x="841" y="129"/>
                </a:cubicBezTo>
                <a:cubicBezTo>
                  <a:pt x="843" y="134"/>
                  <a:pt x="845" y="139"/>
                  <a:pt x="848" y="145"/>
                </a:cubicBezTo>
                <a:cubicBezTo>
                  <a:pt x="848" y="147"/>
                  <a:pt x="850" y="148"/>
                  <a:pt x="852" y="148"/>
                </a:cubicBezTo>
                <a:cubicBezTo>
                  <a:pt x="853" y="148"/>
                  <a:pt x="854" y="148"/>
                  <a:pt x="855" y="148"/>
                </a:cubicBezTo>
                <a:cubicBezTo>
                  <a:pt x="857" y="147"/>
                  <a:pt x="859" y="144"/>
                  <a:pt x="857" y="141"/>
                </a:cubicBezTo>
                <a:cubicBezTo>
                  <a:pt x="855" y="135"/>
                  <a:pt x="853" y="130"/>
                  <a:pt x="851" y="125"/>
                </a:cubicBezTo>
                <a:cubicBezTo>
                  <a:pt x="851" y="125"/>
                  <a:pt x="851" y="125"/>
                  <a:pt x="851" y="125"/>
                </a:cubicBezTo>
                <a:cubicBezTo>
                  <a:pt x="851" y="123"/>
                  <a:pt x="851" y="123"/>
                  <a:pt x="851" y="123"/>
                </a:cubicBezTo>
                <a:cubicBezTo>
                  <a:pt x="849" y="119"/>
                  <a:pt x="848" y="115"/>
                  <a:pt x="846" y="111"/>
                </a:cubicBezTo>
                <a:cubicBezTo>
                  <a:pt x="845" y="109"/>
                  <a:pt x="843" y="108"/>
                  <a:pt x="841" y="108"/>
                </a:cubicBezTo>
                <a:moveTo>
                  <a:pt x="413" y="74"/>
                </a:moveTo>
                <a:cubicBezTo>
                  <a:pt x="412" y="74"/>
                  <a:pt x="411" y="74"/>
                  <a:pt x="410" y="75"/>
                </a:cubicBezTo>
                <a:cubicBezTo>
                  <a:pt x="401" y="81"/>
                  <a:pt x="393" y="88"/>
                  <a:pt x="384" y="95"/>
                </a:cubicBezTo>
                <a:cubicBezTo>
                  <a:pt x="382" y="97"/>
                  <a:pt x="382" y="100"/>
                  <a:pt x="384" y="103"/>
                </a:cubicBezTo>
                <a:cubicBezTo>
                  <a:pt x="385" y="104"/>
                  <a:pt x="386" y="104"/>
                  <a:pt x="388" y="104"/>
                </a:cubicBezTo>
                <a:cubicBezTo>
                  <a:pt x="389" y="104"/>
                  <a:pt x="390" y="104"/>
                  <a:pt x="391" y="103"/>
                </a:cubicBezTo>
                <a:cubicBezTo>
                  <a:pt x="399" y="96"/>
                  <a:pt x="408" y="90"/>
                  <a:pt x="416" y="84"/>
                </a:cubicBezTo>
                <a:cubicBezTo>
                  <a:pt x="419" y="82"/>
                  <a:pt x="419" y="79"/>
                  <a:pt x="418" y="76"/>
                </a:cubicBezTo>
                <a:cubicBezTo>
                  <a:pt x="416" y="75"/>
                  <a:pt x="415" y="74"/>
                  <a:pt x="413" y="74"/>
                </a:cubicBezTo>
                <a:moveTo>
                  <a:pt x="803" y="56"/>
                </a:moveTo>
                <a:cubicBezTo>
                  <a:pt x="802" y="56"/>
                  <a:pt x="800" y="57"/>
                  <a:pt x="799" y="58"/>
                </a:cubicBezTo>
                <a:cubicBezTo>
                  <a:pt x="797" y="60"/>
                  <a:pt x="797" y="64"/>
                  <a:pt x="800" y="66"/>
                </a:cubicBezTo>
                <a:cubicBezTo>
                  <a:pt x="807" y="72"/>
                  <a:pt x="814" y="80"/>
                  <a:pt x="821" y="88"/>
                </a:cubicBezTo>
                <a:cubicBezTo>
                  <a:pt x="822" y="90"/>
                  <a:pt x="823" y="90"/>
                  <a:pt x="825" y="90"/>
                </a:cubicBezTo>
                <a:cubicBezTo>
                  <a:pt x="826" y="90"/>
                  <a:pt x="827" y="90"/>
                  <a:pt x="828" y="89"/>
                </a:cubicBezTo>
                <a:cubicBezTo>
                  <a:pt x="830" y="88"/>
                  <a:pt x="831" y="84"/>
                  <a:pt x="829" y="82"/>
                </a:cubicBezTo>
                <a:cubicBezTo>
                  <a:pt x="823" y="73"/>
                  <a:pt x="815" y="65"/>
                  <a:pt x="807" y="57"/>
                </a:cubicBezTo>
                <a:cubicBezTo>
                  <a:pt x="806" y="57"/>
                  <a:pt x="804" y="56"/>
                  <a:pt x="803" y="56"/>
                </a:cubicBezTo>
                <a:moveTo>
                  <a:pt x="468" y="40"/>
                </a:moveTo>
                <a:cubicBezTo>
                  <a:pt x="467" y="40"/>
                  <a:pt x="466" y="40"/>
                  <a:pt x="465" y="40"/>
                </a:cubicBezTo>
                <a:cubicBezTo>
                  <a:pt x="456" y="46"/>
                  <a:pt x="446" y="51"/>
                  <a:pt x="437" y="57"/>
                </a:cubicBezTo>
                <a:cubicBezTo>
                  <a:pt x="435" y="58"/>
                  <a:pt x="434" y="62"/>
                  <a:pt x="435" y="64"/>
                </a:cubicBezTo>
                <a:cubicBezTo>
                  <a:pt x="436" y="66"/>
                  <a:pt x="438" y="67"/>
                  <a:pt x="440" y="67"/>
                </a:cubicBezTo>
                <a:cubicBezTo>
                  <a:pt x="441" y="67"/>
                  <a:pt x="442" y="67"/>
                  <a:pt x="443" y="66"/>
                </a:cubicBezTo>
                <a:cubicBezTo>
                  <a:pt x="452" y="60"/>
                  <a:pt x="461" y="55"/>
                  <a:pt x="470" y="50"/>
                </a:cubicBezTo>
                <a:cubicBezTo>
                  <a:pt x="473" y="48"/>
                  <a:pt x="474" y="45"/>
                  <a:pt x="473" y="43"/>
                </a:cubicBezTo>
                <a:cubicBezTo>
                  <a:pt x="472" y="41"/>
                  <a:pt x="470" y="40"/>
                  <a:pt x="468" y="40"/>
                </a:cubicBezTo>
                <a:moveTo>
                  <a:pt x="748" y="23"/>
                </a:moveTo>
                <a:cubicBezTo>
                  <a:pt x="746" y="23"/>
                  <a:pt x="744" y="24"/>
                  <a:pt x="743" y="26"/>
                </a:cubicBezTo>
                <a:cubicBezTo>
                  <a:pt x="742" y="29"/>
                  <a:pt x="744" y="32"/>
                  <a:pt x="746" y="33"/>
                </a:cubicBezTo>
                <a:cubicBezTo>
                  <a:pt x="756" y="37"/>
                  <a:pt x="766" y="42"/>
                  <a:pt x="774" y="47"/>
                </a:cubicBezTo>
                <a:cubicBezTo>
                  <a:pt x="775" y="48"/>
                  <a:pt x="776" y="48"/>
                  <a:pt x="777" y="48"/>
                </a:cubicBezTo>
                <a:cubicBezTo>
                  <a:pt x="779" y="48"/>
                  <a:pt x="781" y="47"/>
                  <a:pt x="782" y="45"/>
                </a:cubicBezTo>
                <a:cubicBezTo>
                  <a:pt x="783" y="43"/>
                  <a:pt x="782" y="39"/>
                  <a:pt x="780" y="38"/>
                </a:cubicBezTo>
                <a:cubicBezTo>
                  <a:pt x="771" y="32"/>
                  <a:pt x="761" y="27"/>
                  <a:pt x="750" y="23"/>
                </a:cubicBezTo>
                <a:cubicBezTo>
                  <a:pt x="750" y="23"/>
                  <a:pt x="749" y="23"/>
                  <a:pt x="748" y="23"/>
                </a:cubicBezTo>
                <a:moveTo>
                  <a:pt x="527" y="14"/>
                </a:moveTo>
                <a:cubicBezTo>
                  <a:pt x="526" y="14"/>
                  <a:pt x="526" y="14"/>
                  <a:pt x="525" y="15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2" y="15"/>
                  <a:pt x="520" y="16"/>
                  <a:pt x="517" y="17"/>
                </a:cubicBezTo>
                <a:cubicBezTo>
                  <a:pt x="509" y="20"/>
                  <a:pt x="502" y="23"/>
                  <a:pt x="494" y="26"/>
                </a:cubicBezTo>
                <a:cubicBezTo>
                  <a:pt x="492" y="27"/>
                  <a:pt x="490" y="30"/>
                  <a:pt x="492" y="33"/>
                </a:cubicBezTo>
                <a:cubicBezTo>
                  <a:pt x="493" y="35"/>
                  <a:pt x="494" y="36"/>
                  <a:pt x="497" y="36"/>
                </a:cubicBezTo>
                <a:cubicBezTo>
                  <a:pt x="497" y="36"/>
                  <a:pt x="498" y="36"/>
                  <a:pt x="499" y="36"/>
                </a:cubicBezTo>
                <a:cubicBezTo>
                  <a:pt x="506" y="33"/>
                  <a:pt x="513" y="30"/>
                  <a:pt x="520" y="27"/>
                </a:cubicBezTo>
                <a:cubicBezTo>
                  <a:pt x="523" y="27"/>
                  <a:pt x="526" y="26"/>
                  <a:pt x="528" y="25"/>
                </a:cubicBezTo>
                <a:cubicBezTo>
                  <a:pt x="531" y="24"/>
                  <a:pt x="533" y="21"/>
                  <a:pt x="532" y="18"/>
                </a:cubicBezTo>
                <a:cubicBezTo>
                  <a:pt x="531" y="16"/>
                  <a:pt x="529" y="14"/>
                  <a:pt x="527" y="14"/>
                </a:cubicBezTo>
                <a:moveTo>
                  <a:pt x="686" y="5"/>
                </a:moveTo>
                <a:cubicBezTo>
                  <a:pt x="684" y="5"/>
                  <a:pt x="682" y="7"/>
                  <a:pt x="681" y="9"/>
                </a:cubicBezTo>
                <a:cubicBezTo>
                  <a:pt x="681" y="12"/>
                  <a:pt x="683" y="15"/>
                  <a:pt x="686" y="16"/>
                </a:cubicBezTo>
                <a:cubicBezTo>
                  <a:pt x="696" y="17"/>
                  <a:pt x="706" y="20"/>
                  <a:pt x="717" y="23"/>
                </a:cubicBezTo>
                <a:cubicBezTo>
                  <a:pt x="717" y="23"/>
                  <a:pt x="717" y="23"/>
                  <a:pt x="718" y="23"/>
                </a:cubicBezTo>
                <a:cubicBezTo>
                  <a:pt x="720" y="23"/>
                  <a:pt x="722" y="21"/>
                  <a:pt x="723" y="19"/>
                </a:cubicBezTo>
                <a:cubicBezTo>
                  <a:pt x="724" y="16"/>
                  <a:pt x="722" y="13"/>
                  <a:pt x="719" y="12"/>
                </a:cubicBezTo>
                <a:cubicBezTo>
                  <a:pt x="709" y="9"/>
                  <a:pt x="698" y="7"/>
                  <a:pt x="687" y="5"/>
                </a:cubicBezTo>
                <a:cubicBezTo>
                  <a:pt x="687" y="5"/>
                  <a:pt x="687" y="5"/>
                  <a:pt x="686" y="5"/>
                </a:cubicBezTo>
                <a:moveTo>
                  <a:pt x="590" y="2"/>
                </a:moveTo>
                <a:cubicBezTo>
                  <a:pt x="590" y="2"/>
                  <a:pt x="590" y="2"/>
                  <a:pt x="590" y="2"/>
                </a:cubicBezTo>
                <a:cubicBezTo>
                  <a:pt x="579" y="3"/>
                  <a:pt x="568" y="5"/>
                  <a:pt x="557" y="7"/>
                </a:cubicBezTo>
                <a:cubicBezTo>
                  <a:pt x="554" y="7"/>
                  <a:pt x="552" y="10"/>
                  <a:pt x="553" y="13"/>
                </a:cubicBezTo>
                <a:cubicBezTo>
                  <a:pt x="553" y="16"/>
                  <a:pt x="556" y="17"/>
                  <a:pt x="558" y="17"/>
                </a:cubicBezTo>
                <a:cubicBezTo>
                  <a:pt x="559" y="17"/>
                  <a:pt x="559" y="17"/>
                  <a:pt x="559" y="17"/>
                </a:cubicBezTo>
                <a:cubicBezTo>
                  <a:pt x="569" y="15"/>
                  <a:pt x="580" y="14"/>
                  <a:pt x="591" y="13"/>
                </a:cubicBezTo>
                <a:cubicBezTo>
                  <a:pt x="594" y="12"/>
                  <a:pt x="596" y="10"/>
                  <a:pt x="595" y="7"/>
                </a:cubicBezTo>
                <a:cubicBezTo>
                  <a:pt x="595" y="4"/>
                  <a:pt x="593" y="2"/>
                  <a:pt x="590" y="2"/>
                </a:cubicBezTo>
                <a:moveTo>
                  <a:pt x="627" y="0"/>
                </a:moveTo>
                <a:cubicBezTo>
                  <a:pt x="626" y="0"/>
                  <a:pt x="624" y="0"/>
                  <a:pt x="622" y="0"/>
                </a:cubicBezTo>
                <a:cubicBezTo>
                  <a:pt x="619" y="0"/>
                  <a:pt x="617" y="3"/>
                  <a:pt x="617" y="6"/>
                </a:cubicBezTo>
                <a:cubicBezTo>
                  <a:pt x="617" y="9"/>
                  <a:pt x="619" y="11"/>
                  <a:pt x="622" y="11"/>
                </a:cubicBezTo>
                <a:cubicBezTo>
                  <a:pt x="622" y="11"/>
                  <a:pt x="622" y="11"/>
                  <a:pt x="622" y="11"/>
                </a:cubicBezTo>
                <a:cubicBezTo>
                  <a:pt x="624" y="11"/>
                  <a:pt x="626" y="11"/>
                  <a:pt x="627" y="11"/>
                </a:cubicBezTo>
                <a:cubicBezTo>
                  <a:pt x="636" y="11"/>
                  <a:pt x="645" y="11"/>
                  <a:pt x="654" y="12"/>
                </a:cubicBezTo>
                <a:cubicBezTo>
                  <a:pt x="654" y="12"/>
                  <a:pt x="654" y="12"/>
                  <a:pt x="654" y="12"/>
                </a:cubicBezTo>
                <a:cubicBezTo>
                  <a:pt x="657" y="12"/>
                  <a:pt x="660" y="10"/>
                  <a:pt x="660" y="7"/>
                </a:cubicBezTo>
                <a:cubicBezTo>
                  <a:pt x="660" y="4"/>
                  <a:pt x="658" y="1"/>
                  <a:pt x="655" y="1"/>
                </a:cubicBezTo>
                <a:cubicBezTo>
                  <a:pt x="646" y="0"/>
                  <a:pt x="636" y="0"/>
                  <a:pt x="627" y="0"/>
                </a:cubicBezTo>
              </a:path>
            </a:pathLst>
          </a:custGeom>
          <a:solidFill>
            <a:srgbClr val="B3A215"/>
          </a:solidFill>
          <a:ln w="9525">
            <a:solidFill>
              <a:srgbClr val="B3A215"/>
            </a:solidFill>
            <a:round/>
          </a:ln>
        </p:spPr>
        <p:txBody>
          <a:bodyPr lIns="91368" tIns="45685" rIns="91368" bIns="45685"/>
          <a:lstStyle/>
          <a:p>
            <a:pPr defTabSz="913441"/>
            <a:endParaRPr lang="zh-CN" altLang="en-US" sz="1700">
              <a:solidFill>
                <a:prstClr val="black"/>
              </a:solidFill>
            </a:endParaRPr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7216251" y="2174019"/>
            <a:ext cx="568177" cy="1902916"/>
          </a:xfrm>
          <a:custGeom>
            <a:avLst/>
            <a:gdLst>
              <a:gd name="T0" fmla="*/ 555296 w 173"/>
              <a:gd name="T1" fmla="*/ 1893731 h 580"/>
              <a:gd name="T2" fmla="*/ 568439 w 173"/>
              <a:gd name="T3" fmla="*/ 1903577 h 580"/>
              <a:gd name="T4" fmla="*/ 568439 w 173"/>
              <a:gd name="T5" fmla="*/ 1903577 h 580"/>
              <a:gd name="T6" fmla="*/ 555296 w 173"/>
              <a:gd name="T7" fmla="*/ 1893731 h 580"/>
              <a:gd name="T8" fmla="*/ 124859 w 173"/>
              <a:gd name="T9" fmla="*/ 0 h 580"/>
              <a:gd name="T10" fmla="*/ 124859 w 173"/>
              <a:gd name="T11" fmla="*/ 0 h 580"/>
              <a:gd name="T12" fmla="*/ 16429 w 173"/>
              <a:gd name="T13" fmla="*/ 9846 h 580"/>
              <a:gd name="T14" fmla="*/ 3286 w 173"/>
              <a:gd name="T15" fmla="*/ 29538 h 580"/>
              <a:gd name="T16" fmla="*/ 6572 w 173"/>
              <a:gd name="T17" fmla="*/ 39384 h 580"/>
              <a:gd name="T18" fmla="*/ 138003 w 173"/>
              <a:gd name="T19" fmla="*/ 6564 h 580"/>
              <a:gd name="T20" fmla="*/ 124859 w 173"/>
              <a:gd name="T21" fmla="*/ 0 h 5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3" h="580">
                <a:moveTo>
                  <a:pt x="169" y="577"/>
                </a:moveTo>
                <a:cubicBezTo>
                  <a:pt x="169" y="578"/>
                  <a:pt x="171" y="579"/>
                  <a:pt x="173" y="580"/>
                </a:cubicBezTo>
                <a:cubicBezTo>
                  <a:pt x="173" y="580"/>
                  <a:pt x="173" y="580"/>
                  <a:pt x="173" y="580"/>
                </a:cubicBezTo>
                <a:cubicBezTo>
                  <a:pt x="172" y="579"/>
                  <a:pt x="170" y="578"/>
                  <a:pt x="169" y="577"/>
                </a:cubicBezTo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27" y="0"/>
                  <a:pt x="16" y="1"/>
                  <a:pt x="5" y="3"/>
                </a:cubicBezTo>
                <a:cubicBezTo>
                  <a:pt x="2" y="4"/>
                  <a:pt x="0" y="6"/>
                  <a:pt x="1" y="9"/>
                </a:cubicBezTo>
                <a:cubicBezTo>
                  <a:pt x="1" y="10"/>
                  <a:pt x="1" y="11"/>
                  <a:pt x="2" y="12"/>
                </a:cubicBezTo>
                <a:cubicBezTo>
                  <a:pt x="15" y="7"/>
                  <a:pt x="28" y="4"/>
                  <a:pt x="42" y="2"/>
                </a:cubicBezTo>
                <a:cubicBezTo>
                  <a:pt x="41" y="1"/>
                  <a:pt x="40" y="0"/>
                  <a:pt x="38" y="0"/>
                </a:cubicBezTo>
              </a:path>
            </a:pathLst>
          </a:custGeom>
          <a:solidFill>
            <a:srgbClr val="CD8D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68" tIns="45685" rIns="91368" bIns="45685"/>
          <a:lstStyle/>
          <a:p>
            <a:pPr defTabSz="913441"/>
            <a:endParaRPr lang="zh-CN" altLang="en-US" sz="1700">
              <a:solidFill>
                <a:prstClr val="black"/>
              </a:solidFill>
            </a:endParaRPr>
          </a:p>
        </p:txBody>
      </p:sp>
      <p:sp>
        <p:nvSpPr>
          <p:cNvPr id="37" name="Freeform 10"/>
          <p:cNvSpPr/>
          <p:nvPr/>
        </p:nvSpPr>
        <p:spPr bwMode="auto">
          <a:xfrm>
            <a:off x="7428921" y="4959352"/>
            <a:ext cx="4761" cy="0"/>
          </a:xfrm>
          <a:custGeom>
            <a:avLst/>
            <a:gdLst>
              <a:gd name="T0" fmla="*/ 4159 w 1"/>
              <a:gd name="T1" fmla="*/ 0 w 1"/>
              <a:gd name="T2" fmla="*/ 4159 w 1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68" tIns="45685" rIns="91368" bIns="45685"/>
          <a:lstStyle/>
          <a:p>
            <a:pPr defTabSz="913441"/>
            <a:endParaRPr lang="zh-CN" altLang="en-US" sz="1700">
              <a:solidFill>
                <a:prstClr val="black"/>
              </a:solidFill>
            </a:endParaRPr>
          </a:p>
        </p:txBody>
      </p:sp>
      <p:sp>
        <p:nvSpPr>
          <p:cNvPr id="41" name="Freeform 14"/>
          <p:cNvSpPr>
            <a:spLocks noEditPoints="1"/>
          </p:cNvSpPr>
          <p:nvPr/>
        </p:nvSpPr>
        <p:spPr bwMode="auto">
          <a:xfrm>
            <a:off x="6709970" y="1267817"/>
            <a:ext cx="341224" cy="387249"/>
          </a:xfrm>
          <a:custGeom>
            <a:avLst/>
            <a:gdLst>
              <a:gd name="T0" fmla="*/ 115248 w 104"/>
              <a:gd name="T1" fmla="*/ 9834 h 118"/>
              <a:gd name="T2" fmla="*/ 9878 w 104"/>
              <a:gd name="T3" fmla="*/ 167183 h 118"/>
              <a:gd name="T4" fmla="*/ 72441 w 104"/>
              <a:gd name="T5" fmla="*/ 360591 h 118"/>
              <a:gd name="T6" fmla="*/ 237081 w 104"/>
              <a:gd name="T7" fmla="*/ 321254 h 118"/>
              <a:gd name="T8" fmla="*/ 296351 w 104"/>
              <a:gd name="T9" fmla="*/ 124568 h 118"/>
              <a:gd name="T10" fmla="*/ 115248 w 104"/>
              <a:gd name="T11" fmla="*/ 9834 h 118"/>
              <a:gd name="T12" fmla="*/ 88905 w 104"/>
              <a:gd name="T13" fmla="*/ 331088 h 118"/>
              <a:gd name="T14" fmla="*/ 46099 w 104"/>
              <a:gd name="T15" fmla="*/ 173739 h 118"/>
              <a:gd name="T16" fmla="*/ 125126 w 104"/>
              <a:gd name="T17" fmla="*/ 45893 h 118"/>
              <a:gd name="T18" fmla="*/ 270009 w 104"/>
              <a:gd name="T19" fmla="*/ 144236 h 118"/>
              <a:gd name="T20" fmla="*/ 283180 w 104"/>
              <a:gd name="T21" fmla="*/ 190130 h 118"/>
              <a:gd name="T22" fmla="*/ 217324 w 104"/>
              <a:gd name="T23" fmla="*/ 291751 h 118"/>
              <a:gd name="T24" fmla="*/ 88905 w 104"/>
              <a:gd name="T25" fmla="*/ 331088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4" h="118">
                <a:moveTo>
                  <a:pt x="35" y="3"/>
                </a:moveTo>
                <a:cubicBezTo>
                  <a:pt x="16" y="8"/>
                  <a:pt x="6" y="31"/>
                  <a:pt x="3" y="51"/>
                </a:cubicBezTo>
                <a:cubicBezTo>
                  <a:pt x="0" y="74"/>
                  <a:pt x="5" y="101"/>
                  <a:pt x="22" y="110"/>
                </a:cubicBezTo>
                <a:cubicBezTo>
                  <a:pt x="31" y="116"/>
                  <a:pt x="47" y="118"/>
                  <a:pt x="72" y="98"/>
                </a:cubicBezTo>
                <a:cubicBezTo>
                  <a:pt x="97" y="78"/>
                  <a:pt x="104" y="56"/>
                  <a:pt x="90" y="38"/>
                </a:cubicBezTo>
                <a:cubicBezTo>
                  <a:pt x="66" y="4"/>
                  <a:pt x="47" y="0"/>
                  <a:pt x="35" y="3"/>
                </a:cubicBezTo>
                <a:close/>
                <a:moveTo>
                  <a:pt x="27" y="101"/>
                </a:moveTo>
                <a:cubicBezTo>
                  <a:pt x="16" y="95"/>
                  <a:pt x="11" y="75"/>
                  <a:pt x="14" y="53"/>
                </a:cubicBezTo>
                <a:cubicBezTo>
                  <a:pt x="17" y="32"/>
                  <a:pt x="26" y="17"/>
                  <a:pt x="38" y="14"/>
                </a:cubicBezTo>
                <a:cubicBezTo>
                  <a:pt x="50" y="11"/>
                  <a:pt x="65" y="21"/>
                  <a:pt x="82" y="44"/>
                </a:cubicBezTo>
                <a:cubicBezTo>
                  <a:pt x="85" y="48"/>
                  <a:pt x="86" y="53"/>
                  <a:pt x="86" y="58"/>
                </a:cubicBezTo>
                <a:cubicBezTo>
                  <a:pt x="86" y="68"/>
                  <a:pt x="79" y="79"/>
                  <a:pt x="66" y="89"/>
                </a:cubicBezTo>
                <a:cubicBezTo>
                  <a:pt x="54" y="98"/>
                  <a:pt x="39" y="108"/>
                  <a:pt x="27" y="101"/>
                </a:cubicBezTo>
                <a:close/>
              </a:path>
            </a:pathLst>
          </a:custGeom>
          <a:solidFill>
            <a:srgbClr val="775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68" tIns="45685" rIns="91368" bIns="45685"/>
          <a:lstStyle/>
          <a:p>
            <a:pPr defTabSz="913441"/>
            <a:endParaRPr lang="zh-CN" altLang="en-US" sz="170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962B1A9-A241-4060-8CCD-464B3BD5C86F}"/>
              </a:ext>
            </a:extLst>
          </p:cNvPr>
          <p:cNvSpPr txBox="1"/>
          <p:nvPr/>
        </p:nvSpPr>
        <p:spPr>
          <a:xfrm>
            <a:off x="339410" y="1477552"/>
            <a:ext cx="11510010" cy="2462057"/>
          </a:xfrm>
          <a:prstGeom prst="rect">
            <a:avLst/>
          </a:prstGeom>
          <a:noFill/>
        </p:spPr>
        <p:txBody>
          <a:bodyPr wrap="square" lIns="91281" tIns="45643" rIns="91281" bIns="45643" rtlCol="0">
            <a:spAutoFit/>
          </a:bodyPr>
          <a:lstStyle/>
          <a:p>
            <a:pPr defTabSz="912798"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HOẠT ĐỘNG 1:</a:t>
            </a:r>
          </a:p>
          <a:p>
            <a:pPr algn="ctr" defTabSz="912798">
              <a:defRPr/>
            </a:pPr>
            <a:r>
              <a:rPr lang="en-US" sz="8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chữ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29016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ach-viet-chu-p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5" y="528274"/>
            <a:ext cx="5525641" cy="55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7845" y="528274"/>
            <a:ext cx="6060980" cy="1323401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Chữ hoa P (cỡ nhỏ) cao </a:t>
            </a:r>
            <a:b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ô li rưỡi.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7844" y="1972507"/>
            <a:ext cx="5909479" cy="1323401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Chữ hoa P (cỡ nhỏ) rộng 2 ô li.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81433" y="1467389"/>
            <a:ext cx="40943" cy="4575936"/>
          </a:xfrm>
          <a:prstGeom prst="straightConnector1">
            <a:avLst/>
          </a:prstGeom>
          <a:ln w="76200">
            <a:solidFill>
              <a:srgbClr val="EC3CE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08406" y="6371395"/>
            <a:ext cx="3685922" cy="2109"/>
          </a:xfrm>
          <a:prstGeom prst="straightConnector1">
            <a:avLst/>
          </a:prstGeom>
          <a:ln w="76200">
            <a:solidFill>
              <a:srgbClr val="EC3CE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27844" y="3509035"/>
            <a:ext cx="5909479" cy="3170060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vi-VN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Chữ hoa P (cỡ nhỏ) gồm 2 nét:</a:t>
            </a:r>
          </a:p>
          <a:p>
            <a:r>
              <a:rPr lang="vi-VN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Nét móc ngược trái</a:t>
            </a:r>
          </a:p>
          <a:p>
            <a:r>
              <a:rPr lang="vi-VN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Nét cong trái và nét cong phải.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1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ướng dẫn viết chữ P hoa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5901" y="699776"/>
            <a:ext cx="6158224" cy="615822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55" y="-211769"/>
            <a:ext cx="313372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310" objId="7"/>
        <p14:triggerEvt type="onClick" time="3310" objId="7"/>
        <p14:stopEvt time="26717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513" y="-2397336"/>
            <a:ext cx="6349847" cy="1165267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C597C953-B3EF-4AE8-B2F1-F16B40D4F145}"/>
              </a:ext>
            </a:extLst>
          </p:cNvPr>
          <p:cNvSpPr/>
          <p:nvPr/>
        </p:nvSpPr>
        <p:spPr>
          <a:xfrm>
            <a:off x="671158" y="560606"/>
            <a:ext cx="1595300" cy="384719"/>
          </a:xfrm>
          <a:prstGeom prst="rect">
            <a:avLst/>
          </a:prstGeom>
        </p:spPr>
        <p:txBody>
          <a:bodyPr wrap="none" lIns="91368" tIns="45685" rIns="91368" bIns="45685">
            <a:spAutoFit/>
          </a:bodyPr>
          <a:lstStyle/>
          <a:p>
            <a:r>
              <a:rPr lang="zh-CN" altLang="en-US" spc="300" dirty="0">
                <a:solidFill>
                  <a:prstClr val="white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输入标内容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69856E-C480-4ADF-81BA-166D63ADF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26" y="1270653"/>
            <a:ext cx="4570989" cy="50873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0C88DD1-2874-4150-B3A1-307C9CB99D1A}"/>
              </a:ext>
            </a:extLst>
          </p:cNvPr>
          <p:cNvSpPr/>
          <p:nvPr/>
        </p:nvSpPr>
        <p:spPr>
          <a:xfrm>
            <a:off x="1042682" y="439656"/>
            <a:ext cx="4537239" cy="830997"/>
          </a:xfrm>
          <a:prstGeom prst="rect">
            <a:avLst/>
          </a:prstGeom>
          <a:noFill/>
        </p:spPr>
        <p:txBody>
          <a:bodyPr wrap="none" lIns="91368" tIns="45685" rIns="91368" bIns="45685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FF6C0E1-2332-40FF-BDF6-B0BD358BBC68}"/>
              </a:ext>
            </a:extLst>
          </p:cNvPr>
          <p:cNvSpPr txBox="1"/>
          <p:nvPr/>
        </p:nvSpPr>
        <p:spPr>
          <a:xfrm>
            <a:off x="568812" y="1577163"/>
            <a:ext cx="6978102" cy="4271268"/>
          </a:xfrm>
          <a:prstGeom prst="rect">
            <a:avLst/>
          </a:prstGeom>
          <a:noFill/>
        </p:spPr>
        <p:txBody>
          <a:bodyPr wrap="square" lIns="91368" tIns="45685" rIns="91368" bIns="45685">
            <a:spAutoFit/>
          </a:bodyPr>
          <a:lstStyle/>
          <a:p>
            <a:pPr marL="342647" indent="-342647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647" indent="-342647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647" indent="-342647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25-30 cm.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647" indent="-342647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647" indent="-342647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647" indent="-342647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song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="" xmlns:a16="http://schemas.microsoft.com/office/drawing/2014/main" id="{41957284-67B0-4064-BBBF-4A9884047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Ô l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>
            <a:fillRect/>
          </a:stretch>
        </p:blipFill>
        <p:spPr bwMode="auto">
          <a:xfrm>
            <a:off x="138605" y="1464733"/>
            <a:ext cx="11911615" cy="412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ập viết 2"/>
          <p:cNvSpPr txBox="1">
            <a:spLocks noChangeArrowheads="1"/>
          </p:cNvSpPr>
          <p:nvPr/>
        </p:nvSpPr>
        <p:spPr bwMode="auto">
          <a:xfrm>
            <a:off x="154480" y="3526367"/>
            <a:ext cx="746197" cy="7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40" tIns="60920" rIns="121840" bIns="60920">
            <a:spAutoFit/>
          </a:bodyPr>
          <a:lstStyle/>
          <a:p>
            <a:pPr defTabSz="91382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4300" b="1" dirty="0"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 </a:t>
            </a:r>
            <a:r>
              <a:rPr lang="el-GR" altLang="en-US" sz="4300" b="1" dirty="0"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endParaRPr lang="vi-VN" altLang="en-US" sz="4300" b="1" dirty="0">
              <a:latin typeface="HP001" panose="020B0603050302020204" pitchFamily="34" charset="0"/>
              <a:ea typeface="HP001" panose="020B0603050302020204" pitchFamily="34" charset="0"/>
              <a:cs typeface="HP001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1159" y="599156"/>
            <a:ext cx="5126533" cy="584775"/>
          </a:xfrm>
          <a:prstGeom prst="rect">
            <a:avLst/>
          </a:prstGeom>
        </p:spPr>
        <p:txBody>
          <a:bodyPr wrap="none" lIns="91400" tIns="45701" rIns="91400" bIns="45701">
            <a:spAutoFit/>
          </a:bodyPr>
          <a:lstStyle/>
          <a:p>
            <a:pPr algn="ctr" defTabSz="913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410" y="2343153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>
                <a:latin typeface="HP001 4 hàng" panose="020B0603050302020204"/>
              </a:rPr>
              <a:t>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" y="3230860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0326" y="2343153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6678" y="3230860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666" y="2343153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1018" y="3230860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6146" y="2343153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6146" y="3230860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0486" y="2343153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04134" y="3230860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88318" y="2343153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01966" y="3230860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65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Ô l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>
            <a:fillRect/>
          </a:stretch>
        </p:blipFill>
        <p:spPr bwMode="auto">
          <a:xfrm>
            <a:off x="138605" y="1464733"/>
            <a:ext cx="11911615" cy="412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ập viết 2"/>
          <p:cNvSpPr txBox="1">
            <a:spLocks noChangeArrowheads="1"/>
          </p:cNvSpPr>
          <p:nvPr/>
        </p:nvSpPr>
        <p:spPr bwMode="auto">
          <a:xfrm>
            <a:off x="154480" y="3526367"/>
            <a:ext cx="746197" cy="7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40" tIns="60920" rIns="121840" bIns="60920">
            <a:spAutoFit/>
          </a:bodyPr>
          <a:lstStyle/>
          <a:p>
            <a:pPr defTabSz="91382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4300" b="1" dirty="0"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 </a:t>
            </a:r>
            <a:r>
              <a:rPr lang="el-GR" altLang="en-US" sz="4300" b="1" dirty="0"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endParaRPr lang="vi-VN" altLang="en-US" sz="4300" b="1" dirty="0">
              <a:latin typeface="HP001" panose="020B0603050302020204" pitchFamily="34" charset="0"/>
              <a:ea typeface="HP001" panose="020B0603050302020204" pitchFamily="34" charset="0"/>
              <a:cs typeface="HP001" panose="020B06030503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1159" y="599156"/>
            <a:ext cx="5126533" cy="584775"/>
          </a:xfrm>
          <a:prstGeom prst="rect">
            <a:avLst/>
          </a:prstGeom>
        </p:spPr>
        <p:txBody>
          <a:bodyPr wrap="none" lIns="91400" tIns="45701" rIns="91400" bIns="45701">
            <a:spAutoFit/>
          </a:bodyPr>
          <a:lstStyle/>
          <a:p>
            <a:pPr algn="ctr" defTabSz="913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410" y="2343153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latin typeface="HP001 4 hàng" panose="020B0603050302020204"/>
              </a:rPr>
              <a:t>Ph</a:t>
            </a:r>
            <a:endParaRPr lang="en-US" sz="4800" b="1" dirty="0">
              <a:latin typeface="HP001 4 hàng" panose="020B06030503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" y="3230860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0326" y="2343153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6678" y="3230860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666" y="2343153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1018" y="3230860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6146" y="2343153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6146" y="3230860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90486" y="2343153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4134" y="3230860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88318" y="2343153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01966" y="3230860"/>
            <a:ext cx="1040130" cy="830958"/>
          </a:xfrm>
          <a:prstGeom prst="rect">
            <a:avLst/>
          </a:prstGeom>
          <a:noFill/>
        </p:spPr>
        <p:txBody>
          <a:bodyPr wrap="square" lIns="91400" tIns="45701" rIns="91400" bIns="45701" rtlCol="0">
            <a:spAutoFit/>
          </a:bodyPr>
          <a:lstStyle/>
          <a:p>
            <a:r>
              <a:rPr lang="en-US" sz="48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308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10&quot;&gt;&lt;property id=&quot;20148&quot; value=&quot;5&quot;/&gt;&lt;property id=&quot;20300&quot; value=&quot;Slide 2&quot;/&gt;&lt;property id=&quot;20307&quot; value=&quot;258&quot;/&gt;&lt;/object&gt;&lt;object type=&quot;3&quot; unique_id=&quot;433186&quot;&gt;&lt;property id=&quot;20148&quot; value=&quot;5&quot;/&gt;&lt;property id=&quot;20300&quot; value=&quot;Slide 13&quot;/&gt;&lt;property id=&quot;20307&quot; value=&quot;298&quot;/&gt;&lt;/object&gt;&lt;object type=&quot;3&quot; unique_id=&quot;433263&quot;&gt;&lt;property id=&quot;20148&quot; value=&quot;5&quot;/&gt;&lt;property id=&quot;20300&quot; value=&quot;Slide 4&quot;/&gt;&lt;property id=&quot;20307&quot; value=&quot;299&quot;/&gt;&lt;/object&gt;&lt;object type=&quot;3&quot; unique_id=&quot;473196&quot;&gt;&lt;property id=&quot;20148&quot; value=&quot;5&quot;/&gt;&lt;property id=&quot;20300&quot; value=&quot;Slide 6&quot;/&gt;&lt;property id=&quot;20307&quot; value=&quot;302&quot;/&gt;&lt;/object&gt;&lt;object type=&quot;3&quot; unique_id=&quot;473518&quot;&gt;&lt;property id=&quot;20148&quot; value=&quot;5&quot;/&gt;&lt;property id=&quot;20300&quot; value=&quot;Slide 12&quot;/&gt;&lt;property id=&quot;20307&quot; value=&quot;306&quot;/&gt;&lt;/object&gt;&lt;object type=&quot;3&quot; unique_id=&quot;474418&quot;&gt;&lt;property id=&quot;20148&quot; value=&quot;5&quot;/&gt;&lt;property id=&quot;20300&quot; value=&quot;Slide 1&quot;/&gt;&lt;property id=&quot;20307&quot; value=&quot;320&quot;/&gt;&lt;/object&gt;&lt;object type=&quot;3&quot; unique_id=&quot;474419&quot;&gt;&lt;property id=&quot;20148&quot; value=&quot;5&quot;/&gt;&lt;property id=&quot;20300&quot; value=&quot;Slide 3&quot;/&gt;&lt;property id=&quot;20307&quot; value=&quot;321&quot;/&gt;&lt;/object&gt;&lt;object type=&quot;3&quot; unique_id=&quot;474524&quot;&gt;&lt;property id=&quot;20148&quot; value=&quot;5&quot;/&gt;&lt;property id=&quot;20300&quot; value=&quot;Slide 5&quot;/&gt;&lt;property id=&quot;20307&quot; value=&quot;322&quot;/&gt;&lt;/object&gt;&lt;object type=&quot;3&quot; unique_id=&quot;474757&quot;&gt;&lt;property id=&quot;20148&quot; value=&quot;5&quot;/&gt;&lt;property id=&quot;20300&quot; value=&quot;Slide 14&quot;/&gt;&lt;property id=&quot;20307&quot; value=&quot;323&quot;/&gt;&lt;/object&gt;&lt;object type=&quot;3&quot; unique_id=&quot;475012&quot;&gt;&lt;property id=&quot;20148&quot; value=&quot;5&quot;/&gt;&lt;property id=&quot;20300&quot; value=&quot;Slide 7&quot;/&gt;&lt;property id=&quot;20307&quot; value=&quot;325&quot;/&gt;&lt;/object&gt;&lt;object type=&quot;3&quot; unique_id=&quot;475013&quot;&gt;&lt;property id=&quot;20148&quot; value=&quot;5&quot;/&gt;&lt;property id=&quot;20300&quot; value=&quot;Slide 8&quot;/&gt;&lt;property id=&quot;20307&quot; value=&quot;326&quot;/&gt;&lt;/object&gt;&lt;object type=&quot;3&quot; unique_id=&quot;475014&quot;&gt;&lt;property id=&quot;20148&quot; value=&quot;5&quot;/&gt;&lt;property id=&quot;20300&quot; value=&quot;Slide 9&quot;/&gt;&lt;property id=&quot;20307&quot; value=&quot;327&quot;/&gt;&lt;/object&gt;&lt;object type=&quot;3&quot; unique_id=&quot;475015&quot;&gt;&lt;property id=&quot;20148&quot; value=&quot;5&quot;/&gt;&lt;property id=&quot;20300&quot; value=&quot;Slide 10&quot;/&gt;&lt;property id=&quot;20307&quot; value=&quot;328&quot;/&gt;&lt;/object&gt;&lt;object type=&quot;3&quot; unique_id=&quot;475257&quot;&gt;&lt;property id=&quot;20148&quot; value=&quot;5&quot;/&gt;&lt;property id=&quot;20300&quot; value=&quot;Slide 11&quot;/&gt;&lt;property id=&quot;20307&quot; value=&quot;330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1.1|2.2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2058</TotalTime>
  <Words>391</Words>
  <Application>Microsoft Office PowerPoint</Application>
  <PresentationFormat>Custom</PresentationFormat>
  <Paragraphs>96</Paragraphs>
  <Slides>17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2_Office Theme</vt:lpstr>
      <vt:lpstr>Hoạt động</vt:lpstr>
      <vt:lpstr>1_Office Theme</vt:lpstr>
      <vt:lpstr>1_Office 主题</vt:lpstr>
      <vt:lpstr>1_https://www.freeppt7.com</vt:lpstr>
      <vt:lpstr>1_Hoạt động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Phố xá nhộn nhịp.</vt:lpstr>
      <vt:lpstr>Phố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Lenovo</cp:lastModifiedBy>
  <cp:revision>314</cp:revision>
  <dcterms:created xsi:type="dcterms:W3CDTF">2020-10-17T01:03:04Z</dcterms:created>
  <dcterms:modified xsi:type="dcterms:W3CDTF">2022-01-10T03:48:31Z</dcterms:modified>
</cp:coreProperties>
</file>